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76" r:id="rId3"/>
    <p:sldId id="257" r:id="rId4"/>
    <p:sldId id="286" r:id="rId5"/>
    <p:sldId id="265" r:id="rId6"/>
    <p:sldId id="287" r:id="rId7"/>
    <p:sldId id="288" r:id="rId8"/>
    <p:sldId id="289" r:id="rId9"/>
    <p:sldId id="290" r:id="rId10"/>
    <p:sldId id="291" r:id="rId11"/>
    <p:sldId id="292" r:id="rId12"/>
    <p:sldId id="285" r:id="rId13"/>
    <p:sldId id="259" r:id="rId14"/>
    <p:sldId id="266" r:id="rId15"/>
    <p:sldId id="267" r:id="rId16"/>
    <p:sldId id="275" r:id="rId17"/>
    <p:sldId id="268" r:id="rId18"/>
    <p:sldId id="270" r:id="rId19"/>
    <p:sldId id="269" r:id="rId20"/>
    <p:sldId id="271" r:id="rId21"/>
    <p:sldId id="272" r:id="rId22"/>
    <p:sldId id="284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13B69"/>
    <a:srgbClr val="40B1C8"/>
    <a:srgbClr val="2F87AF"/>
    <a:srgbClr val="2D8093"/>
    <a:srgbClr val="2C66A6"/>
    <a:srgbClr val="3F91C9"/>
    <a:srgbClr val="3198AD"/>
    <a:srgbClr val="5DBED1"/>
    <a:srgbClr val="337D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2" y="44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F60E7-652C-4F39-90F9-F0FF02A57BD7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F7633-C457-4501-94B8-7223CDA1AD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3640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54E6E-AF2A-4844-979F-D065100ECFBD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A5F7-C0FC-446F-BE3A-3DD0D25DF7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8963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54E6E-AF2A-4844-979F-D065100ECFBD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A5F7-C0FC-446F-BE3A-3DD0D25DF7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0183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54E6E-AF2A-4844-979F-D065100ECFBD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A5F7-C0FC-446F-BE3A-3DD0D25DF7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7311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54E6E-AF2A-4844-979F-D065100ECFBD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A5F7-C0FC-446F-BE3A-3DD0D25DF7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079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54E6E-AF2A-4844-979F-D065100ECFBD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A5F7-C0FC-446F-BE3A-3DD0D25DF7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763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54E6E-AF2A-4844-979F-D065100ECFBD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A5F7-C0FC-446F-BE3A-3DD0D25DF7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9579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54E6E-AF2A-4844-979F-D065100ECFBD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A5F7-C0FC-446F-BE3A-3DD0D25DF7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4337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54E6E-AF2A-4844-979F-D065100ECFBD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A5F7-C0FC-446F-BE3A-3DD0D25DF7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9245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54E6E-AF2A-4844-979F-D065100ECFBD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A5F7-C0FC-446F-BE3A-3DD0D25DF7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8688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54E6E-AF2A-4844-979F-D065100ECFBD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A5F7-C0FC-446F-BE3A-3DD0D25DF7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889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54E6E-AF2A-4844-979F-D065100ECFBD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AA5F7-C0FC-446F-BE3A-3DD0D25DF7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0879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54E6E-AF2A-4844-979F-D065100ECFBD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AA5F7-C0FC-446F-BE3A-3DD0D25DF7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984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-6999"/>
            <a:ext cx="9144000" cy="6858000"/>
          </a:xfrm>
          <a:prstGeom prst="rect">
            <a:avLst/>
          </a:prstGeom>
          <a:solidFill>
            <a:srgbClr val="213B6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cxnSp>
        <p:nvCxnSpPr>
          <p:cNvPr id="30" name="직선 연결선 29">
            <a:extLst>
              <a:ext uri="{FF2B5EF4-FFF2-40B4-BE49-F238E27FC236}">
                <a16:creationId xmlns:a16="http://schemas.microsoft.com/office/drawing/2014/main" id="{C9668701-C1E7-8390-F5AA-C61C3C817308}"/>
              </a:ext>
            </a:extLst>
          </p:cNvPr>
          <p:cNvCxnSpPr>
            <a:cxnSpLocks/>
          </p:cNvCxnSpPr>
          <p:nvPr/>
        </p:nvCxnSpPr>
        <p:spPr>
          <a:xfrm>
            <a:off x="971551" y="1171719"/>
            <a:ext cx="718819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3ABD4C1-7062-06DD-7091-C84113132D7A}"/>
              </a:ext>
            </a:extLst>
          </p:cNvPr>
          <p:cNvSpPr txBox="1"/>
          <p:nvPr/>
        </p:nvSpPr>
        <p:spPr>
          <a:xfrm>
            <a:off x="1156152" y="138892"/>
            <a:ext cx="660400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b="1" dirty="0">
                <a:solidFill>
                  <a:schemeClr val="bg1"/>
                </a:solidFill>
              </a:rPr>
              <a:t>발표평가 </a:t>
            </a:r>
            <a:r>
              <a:rPr lang="en-US" altLang="ko-KR" sz="3600" b="1" dirty="0">
                <a:solidFill>
                  <a:schemeClr val="bg1"/>
                </a:solidFill>
              </a:rPr>
              <a:t>PPT </a:t>
            </a:r>
            <a:r>
              <a:rPr lang="ko-KR" altLang="en-US" sz="3600" b="1" dirty="0">
                <a:solidFill>
                  <a:schemeClr val="bg1"/>
                </a:solidFill>
              </a:rPr>
              <a:t>작성 유의사항 </a:t>
            </a:r>
            <a:endParaRPr lang="en-US" altLang="ko-KR" sz="3600" b="1" dirty="0">
              <a:solidFill>
                <a:schemeClr val="bg1"/>
              </a:solidFill>
            </a:endParaRPr>
          </a:p>
          <a:p>
            <a:pPr algn="ctr"/>
            <a:r>
              <a:rPr lang="en-US" altLang="ko-KR" sz="2200" b="1" dirty="0">
                <a:solidFill>
                  <a:schemeClr val="bg1"/>
                </a:solidFill>
              </a:rPr>
              <a:t>(</a:t>
            </a:r>
            <a:r>
              <a:rPr lang="ko-KR" altLang="en-US" sz="2200" b="1" dirty="0">
                <a:solidFill>
                  <a:schemeClr val="bg1"/>
                </a:solidFill>
              </a:rPr>
              <a:t>본 슬라이드 삭제 후 제출</a:t>
            </a:r>
            <a:r>
              <a:rPr lang="en-US" altLang="ko-KR" sz="2200" b="1" dirty="0">
                <a:solidFill>
                  <a:schemeClr val="bg1"/>
                </a:solidFill>
              </a:rPr>
              <a:t>)</a:t>
            </a:r>
            <a:endParaRPr lang="ko-KR" altLang="en-US" sz="2200" b="1" dirty="0">
              <a:solidFill>
                <a:schemeClr val="bg1"/>
              </a:solidFill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A21529E8-8708-C4BE-4C13-A2C8763B3A04}"/>
              </a:ext>
            </a:extLst>
          </p:cNvPr>
          <p:cNvSpPr/>
          <p:nvPr/>
        </p:nvSpPr>
        <p:spPr>
          <a:xfrm>
            <a:off x="984250" y="2040765"/>
            <a:ext cx="7188199" cy="443623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6643D405-BB64-70E3-97DD-B3EB3D77F776}"/>
              </a:ext>
            </a:extLst>
          </p:cNvPr>
          <p:cNvSpPr/>
          <p:nvPr/>
        </p:nvSpPr>
        <p:spPr>
          <a:xfrm>
            <a:off x="1385893" y="2346304"/>
            <a:ext cx="108012" cy="272039"/>
          </a:xfrm>
          <a:prstGeom prst="rect">
            <a:avLst/>
          </a:prstGeom>
          <a:solidFill>
            <a:srgbClr val="40B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079" tIns="42540" rIns="85079" bIns="42540" rtlCol="0" anchor="ctr"/>
          <a:lstStyle/>
          <a:p>
            <a:pPr algn="ctr" defTabSz="850786">
              <a:lnSpc>
                <a:spcPct val="85000"/>
              </a:lnSpc>
              <a:buSzPct val="120000"/>
            </a:pPr>
            <a:endParaRPr lang="ko-KR" altLang="en-US" sz="2100" spc="-140" dirty="0">
              <a:gradFill flip="none" rotWithShape="1">
                <a:gsLst>
                  <a:gs pos="0">
                    <a:prstClr val="white"/>
                  </a:gs>
                  <a:gs pos="100000">
                    <a:prstClr val="white">
                      <a:lumMod val="95000"/>
                    </a:prstClr>
                  </a:gs>
                </a:gsLst>
                <a:lin ang="5400000" scaled="1"/>
                <a:tileRect/>
              </a:gradFill>
              <a:latin typeface="Dinmed" pitchFamily="2" charset="0"/>
              <a:ea typeface="Rix고딕 EB" pitchFamily="18" charset="-127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11B54F-2757-46B3-CDBC-A82CA66659F3}"/>
              </a:ext>
            </a:extLst>
          </p:cNvPr>
          <p:cNvSpPr txBox="1"/>
          <p:nvPr/>
        </p:nvSpPr>
        <p:spPr>
          <a:xfrm>
            <a:off x="1615289" y="2273805"/>
            <a:ext cx="6411844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solidFill>
                  <a:schemeClr val="bg1"/>
                </a:solidFill>
              </a:rPr>
              <a:t>각 </a:t>
            </a:r>
            <a:r>
              <a:rPr lang="ko-KR" altLang="en-US" b="1" dirty="0" err="1">
                <a:solidFill>
                  <a:schemeClr val="bg1"/>
                </a:solidFill>
              </a:rPr>
              <a:t>슬라이드별</a:t>
            </a:r>
            <a:r>
              <a:rPr lang="ko-KR" altLang="en-US" b="1" dirty="0">
                <a:solidFill>
                  <a:schemeClr val="bg1"/>
                </a:solidFill>
              </a:rPr>
              <a:t> 작성요령을 참고하여 내용 기재</a:t>
            </a:r>
            <a:endParaRPr lang="en-US" altLang="ko-KR" b="1" dirty="0">
              <a:solidFill>
                <a:schemeClr val="bg1"/>
              </a:solidFill>
            </a:endParaRPr>
          </a:p>
          <a:p>
            <a:endParaRPr lang="en-US" altLang="ko-KR" sz="300" b="1" dirty="0">
              <a:solidFill>
                <a:schemeClr val="bg1"/>
              </a:solidFill>
            </a:endParaRPr>
          </a:p>
          <a:p>
            <a:r>
              <a:rPr lang="en-US" altLang="ko-KR" sz="1600" dirty="0">
                <a:solidFill>
                  <a:schemeClr val="bg1"/>
                </a:solidFill>
              </a:rPr>
              <a:t> - </a:t>
            </a:r>
            <a:r>
              <a:rPr lang="ko-KR" altLang="en-US" sz="1600" dirty="0">
                <a:solidFill>
                  <a:schemeClr val="bg1"/>
                </a:solidFill>
              </a:rPr>
              <a:t>표지 및 목차를 제외하고 본문 </a:t>
            </a:r>
            <a:r>
              <a:rPr lang="en-US" altLang="ko-KR" sz="1600" u="sng" dirty="0" smtClean="0">
                <a:solidFill>
                  <a:schemeClr val="bg1"/>
                </a:solidFill>
              </a:rPr>
              <a:t>15</a:t>
            </a:r>
            <a:r>
              <a:rPr lang="ko-KR" altLang="en-US" sz="1600" u="sng" dirty="0" smtClean="0">
                <a:solidFill>
                  <a:schemeClr val="bg1"/>
                </a:solidFill>
              </a:rPr>
              <a:t>페이지 </a:t>
            </a:r>
            <a:r>
              <a:rPr lang="ko-KR" altLang="en-US" sz="1600" u="sng" dirty="0">
                <a:solidFill>
                  <a:schemeClr val="bg1"/>
                </a:solidFill>
              </a:rPr>
              <a:t>이내</a:t>
            </a:r>
            <a:r>
              <a:rPr lang="ko-KR" altLang="en-US" sz="1600" dirty="0">
                <a:solidFill>
                  <a:schemeClr val="bg1"/>
                </a:solidFill>
              </a:rPr>
              <a:t>로 작성 권장</a:t>
            </a:r>
            <a:endParaRPr lang="en-US" altLang="ko-KR" sz="1600" dirty="0">
              <a:solidFill>
                <a:schemeClr val="bg1"/>
              </a:solidFill>
            </a:endParaRPr>
          </a:p>
          <a:p>
            <a:r>
              <a:rPr lang="en-US" altLang="ko-KR" sz="1600" dirty="0">
                <a:solidFill>
                  <a:schemeClr val="bg1"/>
                </a:solidFill>
              </a:rPr>
              <a:t> - </a:t>
            </a:r>
            <a:r>
              <a:rPr lang="ko-KR" altLang="en-US" sz="1600" dirty="0">
                <a:solidFill>
                  <a:schemeClr val="bg1"/>
                </a:solidFill>
              </a:rPr>
              <a:t>발표시간</a:t>
            </a:r>
            <a:r>
              <a:rPr lang="en-US" altLang="ko-KR" sz="1600" dirty="0">
                <a:solidFill>
                  <a:schemeClr val="bg1"/>
                </a:solidFill>
              </a:rPr>
              <a:t>(10</a:t>
            </a:r>
            <a:r>
              <a:rPr lang="ko-KR" altLang="en-US" sz="1600" dirty="0">
                <a:solidFill>
                  <a:schemeClr val="bg1"/>
                </a:solidFill>
              </a:rPr>
              <a:t>분</a:t>
            </a:r>
            <a:r>
              <a:rPr lang="en-US" altLang="ko-KR" sz="1600" dirty="0">
                <a:solidFill>
                  <a:schemeClr val="bg1"/>
                </a:solidFill>
              </a:rPr>
              <a:t> </a:t>
            </a:r>
            <a:r>
              <a:rPr lang="ko-KR" altLang="en-US" sz="1600" dirty="0">
                <a:solidFill>
                  <a:schemeClr val="bg1"/>
                </a:solidFill>
              </a:rPr>
              <a:t>이내</a:t>
            </a:r>
            <a:r>
              <a:rPr lang="en-US" altLang="ko-KR" sz="1600" dirty="0" smtClean="0">
                <a:solidFill>
                  <a:schemeClr val="bg1"/>
                </a:solidFill>
              </a:rPr>
              <a:t>)</a:t>
            </a:r>
            <a:r>
              <a:rPr lang="en-US" altLang="ko-KR" sz="1600" dirty="0">
                <a:solidFill>
                  <a:schemeClr val="bg1"/>
                </a:solidFill>
              </a:rPr>
              <a:t>,</a:t>
            </a:r>
            <a:r>
              <a:rPr lang="ko-KR" altLang="en-US" sz="1600" dirty="0" smtClean="0">
                <a:solidFill>
                  <a:schemeClr val="bg1"/>
                </a:solidFill>
              </a:rPr>
              <a:t> </a:t>
            </a:r>
            <a:r>
              <a:rPr lang="ko-KR" altLang="en-US" sz="1600" dirty="0">
                <a:solidFill>
                  <a:schemeClr val="bg1"/>
                </a:solidFill>
              </a:rPr>
              <a:t>질의응답</a:t>
            </a:r>
            <a:r>
              <a:rPr lang="en-US" altLang="ko-KR" sz="1600" dirty="0">
                <a:solidFill>
                  <a:schemeClr val="bg1"/>
                </a:solidFill>
              </a:rPr>
              <a:t>(10</a:t>
            </a:r>
            <a:r>
              <a:rPr lang="ko-KR" altLang="en-US" sz="1600" dirty="0">
                <a:solidFill>
                  <a:schemeClr val="bg1"/>
                </a:solidFill>
              </a:rPr>
              <a:t>분 이내</a:t>
            </a:r>
            <a:r>
              <a:rPr lang="en-US" altLang="ko-KR" sz="1600" dirty="0" smtClean="0">
                <a:solidFill>
                  <a:schemeClr val="bg1"/>
                </a:solidFill>
              </a:rPr>
              <a:t>) </a:t>
            </a:r>
            <a:r>
              <a:rPr lang="ko-KR" altLang="en-US" sz="1600" dirty="0" smtClean="0">
                <a:solidFill>
                  <a:schemeClr val="bg1"/>
                </a:solidFill>
              </a:rPr>
              <a:t>→ </a:t>
            </a:r>
            <a:r>
              <a:rPr lang="ko-KR" altLang="en-US" sz="1600" u="sng" dirty="0" smtClean="0">
                <a:solidFill>
                  <a:schemeClr val="bg1"/>
                </a:solidFill>
              </a:rPr>
              <a:t>총 </a:t>
            </a:r>
            <a:r>
              <a:rPr lang="en-US" altLang="ko-KR" sz="1600" u="sng" dirty="0">
                <a:solidFill>
                  <a:schemeClr val="bg1"/>
                </a:solidFill>
              </a:rPr>
              <a:t>20</a:t>
            </a:r>
            <a:r>
              <a:rPr lang="ko-KR" altLang="en-US" sz="1600" u="sng" dirty="0" smtClean="0">
                <a:solidFill>
                  <a:schemeClr val="bg1"/>
                </a:solidFill>
              </a:rPr>
              <a:t>분 진행</a:t>
            </a:r>
            <a:endParaRPr lang="ko-KR" altLang="en-US" sz="1600" u="sng" dirty="0">
              <a:solidFill>
                <a:schemeClr val="bg1"/>
              </a:solidFill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92CCDC3B-74F5-75F0-29CA-9E4B74CE99B2}"/>
              </a:ext>
            </a:extLst>
          </p:cNvPr>
          <p:cNvSpPr/>
          <p:nvPr/>
        </p:nvSpPr>
        <p:spPr>
          <a:xfrm>
            <a:off x="1371642" y="3333791"/>
            <a:ext cx="108012" cy="272039"/>
          </a:xfrm>
          <a:prstGeom prst="rect">
            <a:avLst/>
          </a:prstGeom>
          <a:solidFill>
            <a:srgbClr val="40B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079" tIns="42540" rIns="85079" bIns="42540" rtlCol="0" anchor="ctr"/>
          <a:lstStyle/>
          <a:p>
            <a:pPr algn="ctr" defTabSz="850786">
              <a:lnSpc>
                <a:spcPct val="85000"/>
              </a:lnSpc>
              <a:buSzPct val="120000"/>
            </a:pPr>
            <a:endParaRPr lang="ko-KR" altLang="en-US" sz="2100" spc="-140" dirty="0">
              <a:gradFill flip="none" rotWithShape="1">
                <a:gsLst>
                  <a:gs pos="0">
                    <a:prstClr val="white"/>
                  </a:gs>
                  <a:gs pos="100000">
                    <a:prstClr val="white">
                      <a:lumMod val="95000"/>
                    </a:prstClr>
                  </a:gs>
                </a:gsLst>
                <a:lin ang="5400000" scaled="1"/>
                <a:tileRect/>
              </a:gradFill>
              <a:latin typeface="Dinmed" pitchFamily="2" charset="0"/>
              <a:ea typeface="Rix고딕 EB" pitchFamily="18" charset="-127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FB0AE80-84EE-CF8D-1EE0-9CC56605AAAA}"/>
              </a:ext>
            </a:extLst>
          </p:cNvPr>
          <p:cNvSpPr txBox="1"/>
          <p:nvPr/>
        </p:nvSpPr>
        <p:spPr>
          <a:xfrm>
            <a:off x="1627989" y="3247582"/>
            <a:ext cx="6544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</a:rPr>
              <a:t>PPT </a:t>
            </a:r>
            <a:r>
              <a:rPr lang="ko-KR" altLang="en-US" sz="1600" b="1" dirty="0">
                <a:solidFill>
                  <a:schemeClr val="bg1"/>
                </a:solidFill>
              </a:rPr>
              <a:t>템플릿</a:t>
            </a:r>
            <a:r>
              <a:rPr lang="en-US" altLang="ko-KR" sz="1600" b="1" dirty="0">
                <a:solidFill>
                  <a:schemeClr val="bg1"/>
                </a:solidFill>
              </a:rPr>
              <a:t>(</a:t>
            </a:r>
            <a:r>
              <a:rPr lang="ko-KR" altLang="en-US" sz="1600" b="1" dirty="0">
                <a:solidFill>
                  <a:schemeClr val="bg1"/>
                </a:solidFill>
              </a:rPr>
              <a:t>디자인</a:t>
            </a:r>
            <a:r>
              <a:rPr lang="en-US" altLang="ko-KR" sz="1600" b="1" dirty="0">
                <a:solidFill>
                  <a:schemeClr val="bg1"/>
                </a:solidFill>
              </a:rPr>
              <a:t>) </a:t>
            </a:r>
            <a:r>
              <a:rPr lang="ko-KR" altLang="en-US" sz="1600" b="1" dirty="0">
                <a:solidFill>
                  <a:schemeClr val="bg1"/>
                </a:solidFill>
              </a:rPr>
              <a:t>변경은 가능하나</a:t>
            </a:r>
            <a:r>
              <a:rPr lang="en-US" altLang="ko-KR" sz="1600" b="1" dirty="0">
                <a:solidFill>
                  <a:schemeClr val="bg1"/>
                </a:solidFill>
              </a:rPr>
              <a:t>, </a:t>
            </a:r>
            <a:r>
              <a:rPr lang="ko-KR" altLang="en-US" sz="1600" b="1" dirty="0">
                <a:solidFill>
                  <a:schemeClr val="bg1"/>
                </a:solidFill>
              </a:rPr>
              <a:t>본 양식에 제안된 목차 및</a:t>
            </a:r>
            <a:r>
              <a:rPr lang="en-US" altLang="ko-KR" sz="1600" b="1" dirty="0">
                <a:solidFill>
                  <a:schemeClr val="bg1"/>
                </a:solidFill>
              </a:rPr>
              <a:t> </a:t>
            </a:r>
            <a:r>
              <a:rPr lang="ko-KR" altLang="en-US" sz="1600" b="1" dirty="0">
                <a:solidFill>
                  <a:schemeClr val="bg1"/>
                </a:solidFill>
              </a:rPr>
              <a:t>작성순서는 변경 불가하며</a:t>
            </a:r>
            <a:r>
              <a:rPr lang="en-US" altLang="ko-KR" sz="1600" b="1" dirty="0">
                <a:solidFill>
                  <a:schemeClr val="bg1"/>
                </a:solidFill>
              </a:rPr>
              <a:t> </a:t>
            </a:r>
            <a:r>
              <a:rPr lang="ko-KR" altLang="en-US" sz="1600" b="1" dirty="0">
                <a:solidFill>
                  <a:schemeClr val="bg1"/>
                </a:solidFill>
              </a:rPr>
              <a:t>애니메이션 등 효과 삽입 불가</a:t>
            </a:r>
            <a:endParaRPr lang="en-US" altLang="ko-KR" sz="1600" b="1" dirty="0">
              <a:solidFill>
                <a:schemeClr val="bg1"/>
              </a:solidFill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D31DABC2-0F32-3FB3-DB6E-0214D267A61E}"/>
              </a:ext>
            </a:extLst>
          </p:cNvPr>
          <p:cNvSpPr/>
          <p:nvPr/>
        </p:nvSpPr>
        <p:spPr>
          <a:xfrm>
            <a:off x="1376441" y="4011139"/>
            <a:ext cx="108012" cy="272039"/>
          </a:xfrm>
          <a:prstGeom prst="rect">
            <a:avLst/>
          </a:prstGeom>
          <a:solidFill>
            <a:srgbClr val="40B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079" tIns="42540" rIns="85079" bIns="42540" rtlCol="0" anchor="ctr"/>
          <a:lstStyle/>
          <a:p>
            <a:pPr algn="ctr" defTabSz="850786">
              <a:lnSpc>
                <a:spcPct val="85000"/>
              </a:lnSpc>
              <a:buSzPct val="120000"/>
            </a:pPr>
            <a:endParaRPr lang="ko-KR" altLang="en-US" sz="2100" spc="-140" dirty="0">
              <a:gradFill flip="none" rotWithShape="1">
                <a:gsLst>
                  <a:gs pos="0">
                    <a:prstClr val="white"/>
                  </a:gs>
                  <a:gs pos="100000">
                    <a:prstClr val="white">
                      <a:lumMod val="95000"/>
                    </a:prstClr>
                  </a:gs>
                </a:gsLst>
                <a:lin ang="5400000" scaled="1"/>
                <a:tileRect/>
              </a:gradFill>
              <a:latin typeface="Dinmed" pitchFamily="2" charset="0"/>
              <a:ea typeface="Rix고딕 EB" pitchFamily="18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5B0743F-8FD1-B02E-4850-C05CE64973FE}"/>
              </a:ext>
            </a:extLst>
          </p:cNvPr>
          <p:cNvSpPr txBox="1"/>
          <p:nvPr/>
        </p:nvSpPr>
        <p:spPr>
          <a:xfrm>
            <a:off x="1615290" y="4854616"/>
            <a:ext cx="6544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안내</a:t>
            </a:r>
            <a:r>
              <a:rPr lang="en-US" altLang="ko-KR" sz="1600" b="1" dirty="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및 참고서식</a:t>
            </a:r>
            <a:r>
              <a:rPr lang="en-US" altLang="ko-KR" sz="1600" b="1" dirty="0">
                <a:solidFill>
                  <a:schemeClr val="bg1"/>
                </a:solidFill>
                <a:latin typeface="+mn-ea"/>
              </a:rPr>
              <a:t>, PDF </a:t>
            </a:r>
            <a:r>
              <a:rPr lang="ko-KR" altLang="en-US" sz="1600" b="1" dirty="0" err="1">
                <a:solidFill>
                  <a:schemeClr val="bg1"/>
                </a:solidFill>
                <a:latin typeface="+mn-ea"/>
              </a:rPr>
              <a:t>변환법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 슬라이드는 확인 후 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삭제하여 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제출</a:t>
            </a:r>
            <a:endParaRPr lang="en-US" altLang="ko-KR" sz="1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5D0E6F7-C9AC-E90A-6359-6DF5F3EE2E46}"/>
              </a:ext>
            </a:extLst>
          </p:cNvPr>
          <p:cNvSpPr txBox="1"/>
          <p:nvPr/>
        </p:nvSpPr>
        <p:spPr>
          <a:xfrm>
            <a:off x="1627990" y="3947485"/>
            <a:ext cx="654446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작성한 </a:t>
            </a:r>
            <a:r>
              <a:rPr lang="en-US" altLang="ko-KR" sz="1600" b="1" dirty="0">
                <a:solidFill>
                  <a:schemeClr val="bg1"/>
                </a:solidFill>
                <a:latin typeface="+mn-ea"/>
              </a:rPr>
              <a:t>PPT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는</a:t>
            </a:r>
            <a:r>
              <a:rPr lang="en-US" altLang="ko-KR" sz="1600" b="1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ko-KR" sz="1600" b="1" dirty="0">
                <a:solidFill>
                  <a:srgbClr val="FFFF00"/>
                </a:solidFill>
                <a:latin typeface="+mn-ea"/>
              </a:rPr>
              <a:t>PDF</a:t>
            </a:r>
            <a:r>
              <a:rPr lang="ko-KR" altLang="en-US" sz="1600" b="1" dirty="0">
                <a:solidFill>
                  <a:srgbClr val="FFFF00"/>
                </a:solidFill>
                <a:latin typeface="+mn-ea"/>
              </a:rPr>
              <a:t>로 변환</a:t>
            </a:r>
            <a:r>
              <a:rPr lang="en-US" altLang="ko-KR" sz="1600" b="1" baseline="30000" dirty="0">
                <a:solidFill>
                  <a:srgbClr val="FFFF00"/>
                </a:solidFill>
                <a:latin typeface="+mn-ea"/>
              </a:rPr>
              <a:t>*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하여 제출하며</a:t>
            </a:r>
            <a:r>
              <a:rPr lang="en-US" altLang="ko-KR" sz="1600" b="1" dirty="0">
                <a:solidFill>
                  <a:schemeClr val="bg1"/>
                </a:solidFill>
                <a:latin typeface="+mn-ea"/>
              </a:rPr>
              <a:t>, </a:t>
            </a:r>
          </a:p>
          <a:p>
            <a:r>
              <a:rPr lang="ko-KR" altLang="en-US" sz="1600" b="1" u="sng" dirty="0" smtClean="0">
                <a:solidFill>
                  <a:schemeClr val="bg1"/>
                </a:solidFill>
                <a:latin typeface="+mn-ea"/>
              </a:rPr>
              <a:t>제출된 </a:t>
            </a:r>
            <a:r>
              <a:rPr lang="ko-KR" altLang="en-US" sz="1600" b="1" u="sng" dirty="0" err="1">
                <a:solidFill>
                  <a:schemeClr val="bg1"/>
                </a:solidFill>
                <a:latin typeface="+mn-ea"/>
              </a:rPr>
              <a:t>발표자료는</a:t>
            </a:r>
            <a:r>
              <a:rPr lang="ko-KR" altLang="en-US" sz="1600" b="1" u="sng" dirty="0">
                <a:solidFill>
                  <a:schemeClr val="bg1"/>
                </a:solidFill>
                <a:latin typeface="+mn-ea"/>
              </a:rPr>
              <a:t> 수정 불가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 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   </a:t>
            </a:r>
            <a:r>
              <a:rPr lang="en-US" altLang="ko-KR" sz="1400" b="1" u="sng" dirty="0" smtClean="0">
                <a:solidFill>
                  <a:srgbClr val="FFFF00"/>
                </a:solidFill>
                <a:latin typeface="+mn-ea"/>
              </a:rPr>
              <a:t>* </a:t>
            </a:r>
            <a:r>
              <a:rPr lang="ko-KR" altLang="en-US" sz="1400" b="1" u="sng" dirty="0" smtClean="0">
                <a:solidFill>
                  <a:srgbClr val="FFFF00"/>
                </a:solidFill>
                <a:latin typeface="+mn-ea"/>
              </a:rPr>
              <a:t>제출기한 </a:t>
            </a:r>
            <a:r>
              <a:rPr lang="ko-KR" altLang="en-US" sz="1400" b="1" u="sng" dirty="0">
                <a:solidFill>
                  <a:srgbClr val="FFFF00"/>
                </a:solidFill>
                <a:latin typeface="+mn-ea"/>
              </a:rPr>
              <a:t>엄수</a:t>
            </a:r>
            <a:r>
              <a:rPr lang="en-US" altLang="ko-KR" sz="1400" b="1" u="sng" dirty="0">
                <a:solidFill>
                  <a:srgbClr val="FFFF00"/>
                </a:solidFill>
                <a:latin typeface="+mn-ea"/>
              </a:rPr>
              <a:t>(~</a:t>
            </a:r>
            <a:r>
              <a:rPr lang="en-US" altLang="ko-KR" sz="1400" b="1" u="sng" dirty="0" smtClean="0">
                <a:solidFill>
                  <a:srgbClr val="FFFF00"/>
                </a:solidFill>
                <a:latin typeface="+mn-ea"/>
              </a:rPr>
              <a:t>’25.04.16.(</a:t>
            </a:r>
            <a:r>
              <a:rPr lang="ko-KR" altLang="en-US" sz="1400" b="1" u="sng" dirty="0" smtClean="0">
                <a:solidFill>
                  <a:srgbClr val="FFFF00"/>
                </a:solidFill>
                <a:latin typeface="+mn-ea"/>
              </a:rPr>
              <a:t>수</a:t>
            </a:r>
            <a:r>
              <a:rPr lang="en-US" altLang="ko-KR" sz="1400" b="1" u="sng" dirty="0" smtClean="0">
                <a:solidFill>
                  <a:srgbClr val="FFFF00"/>
                </a:solidFill>
                <a:latin typeface="+mn-ea"/>
              </a:rPr>
              <a:t>), 18</a:t>
            </a:r>
            <a:r>
              <a:rPr lang="ko-KR" altLang="en-US" sz="1400" b="1" u="sng" dirty="0" smtClean="0">
                <a:solidFill>
                  <a:srgbClr val="FFFF00"/>
                </a:solidFill>
                <a:latin typeface="+mn-ea"/>
              </a:rPr>
              <a:t>시</a:t>
            </a:r>
            <a:r>
              <a:rPr lang="en-US" altLang="ko-KR" sz="1400" b="1" u="sng" dirty="0" smtClean="0">
                <a:solidFill>
                  <a:srgbClr val="FFFF00"/>
                </a:solidFill>
                <a:latin typeface="+mn-ea"/>
              </a:rPr>
              <a:t>)</a:t>
            </a:r>
            <a:endParaRPr lang="en-US" altLang="ko-KR" sz="1400" b="1" u="sng" dirty="0">
              <a:solidFill>
                <a:srgbClr val="FFFF00"/>
              </a:solidFill>
              <a:latin typeface="+mn-ea"/>
            </a:endParaRPr>
          </a:p>
          <a:p>
            <a:endParaRPr lang="en-US" altLang="ko-KR" sz="300" b="1" dirty="0">
              <a:solidFill>
                <a:schemeClr val="bg1"/>
              </a:solidFill>
              <a:latin typeface="+mn-ea"/>
            </a:endParaRPr>
          </a:p>
          <a:p>
            <a:r>
              <a:rPr lang="en-US" altLang="ko-KR" sz="1400" dirty="0">
                <a:solidFill>
                  <a:schemeClr val="bg1"/>
                </a:solidFill>
                <a:latin typeface="+mn-ea"/>
              </a:rPr>
              <a:t>* </a:t>
            </a:r>
            <a:r>
              <a:rPr lang="ko-KR" altLang="en-US" sz="1400" dirty="0">
                <a:solidFill>
                  <a:schemeClr val="bg1"/>
                </a:solidFill>
                <a:latin typeface="+mn-ea"/>
              </a:rPr>
              <a:t>맨 뒤</a:t>
            </a:r>
            <a:r>
              <a:rPr lang="en-US" altLang="ko-KR" sz="1400" dirty="0">
                <a:solidFill>
                  <a:schemeClr val="bg1"/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schemeClr val="bg1"/>
                </a:solidFill>
                <a:latin typeface="+mn-ea"/>
              </a:rPr>
              <a:t>슬라이드 </a:t>
            </a:r>
            <a:r>
              <a:rPr lang="en-US" altLang="ko-KR" sz="1400" dirty="0">
                <a:solidFill>
                  <a:schemeClr val="bg1"/>
                </a:solidFill>
                <a:latin typeface="+mn-ea"/>
              </a:rPr>
              <a:t>22</a:t>
            </a:r>
            <a:r>
              <a:rPr lang="ko-KR" altLang="en-US" sz="1400" dirty="0">
                <a:solidFill>
                  <a:schemeClr val="bg1"/>
                </a:solidFill>
                <a:latin typeface="+mn-ea"/>
              </a:rPr>
              <a:t>번</a:t>
            </a:r>
            <a:r>
              <a:rPr lang="en-US" altLang="ko-KR" sz="1400" dirty="0">
                <a:solidFill>
                  <a:schemeClr val="bg1"/>
                </a:solidFill>
                <a:latin typeface="+mn-ea"/>
              </a:rPr>
              <a:t>)</a:t>
            </a:r>
            <a:r>
              <a:rPr lang="ko-KR" altLang="en-US" sz="1400" dirty="0">
                <a:solidFill>
                  <a:schemeClr val="bg1"/>
                </a:solidFill>
                <a:latin typeface="+mn-ea"/>
              </a:rPr>
              <a:t> 파일변환 방법 참조</a:t>
            </a:r>
            <a:r>
              <a:rPr lang="en-US" altLang="ko-KR" sz="1400" dirty="0">
                <a:solidFill>
                  <a:schemeClr val="bg1"/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schemeClr val="bg1"/>
                </a:solidFill>
                <a:latin typeface="+mn-ea"/>
              </a:rPr>
              <a:t>자료 제출 시에는 삭제하여 저장</a:t>
            </a:r>
            <a:r>
              <a:rPr lang="en-US" altLang="ko-KR" sz="1400" dirty="0">
                <a:solidFill>
                  <a:schemeClr val="bg1"/>
                </a:solidFill>
                <a:latin typeface="+mn-ea"/>
              </a:rPr>
              <a:t>)</a:t>
            </a:r>
            <a:r>
              <a:rPr lang="ko-KR" altLang="en-US" sz="1400" dirty="0">
                <a:solidFill>
                  <a:schemeClr val="bg1"/>
                </a:solidFill>
                <a:latin typeface="+mn-ea"/>
              </a:rPr>
              <a:t> </a:t>
            </a:r>
            <a:endParaRPr lang="en-US" altLang="ko-KR" sz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A6D13B3C-41D1-D561-ADD0-10C29E4D0C2D}"/>
              </a:ext>
            </a:extLst>
          </p:cNvPr>
          <p:cNvSpPr/>
          <p:nvPr/>
        </p:nvSpPr>
        <p:spPr>
          <a:xfrm>
            <a:off x="1385893" y="4896051"/>
            <a:ext cx="108012" cy="272039"/>
          </a:xfrm>
          <a:prstGeom prst="rect">
            <a:avLst/>
          </a:prstGeom>
          <a:solidFill>
            <a:srgbClr val="40B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079" tIns="42540" rIns="85079" bIns="42540" rtlCol="0" anchor="ctr"/>
          <a:lstStyle/>
          <a:p>
            <a:pPr algn="ctr" defTabSz="850786">
              <a:lnSpc>
                <a:spcPct val="85000"/>
              </a:lnSpc>
              <a:buSzPct val="120000"/>
            </a:pPr>
            <a:endParaRPr lang="ko-KR" altLang="en-US" sz="2100" spc="-140" dirty="0">
              <a:gradFill flip="none" rotWithShape="1">
                <a:gsLst>
                  <a:gs pos="0">
                    <a:prstClr val="white"/>
                  </a:gs>
                  <a:gs pos="100000">
                    <a:prstClr val="white">
                      <a:lumMod val="95000"/>
                    </a:prstClr>
                  </a:gs>
                </a:gsLst>
                <a:lin ang="5400000" scaled="1"/>
                <a:tileRect/>
              </a:gradFill>
              <a:latin typeface="Dinmed" pitchFamily="2" charset="0"/>
              <a:ea typeface="Rix고딕 EB" pitchFamily="18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8629A2-38F7-DE76-E01A-6971852EFF73}"/>
              </a:ext>
            </a:extLst>
          </p:cNvPr>
          <p:cNvSpPr txBox="1"/>
          <p:nvPr/>
        </p:nvSpPr>
        <p:spPr>
          <a:xfrm>
            <a:off x="971551" y="1390799"/>
            <a:ext cx="74648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b="1" kern="0" spc="0" dirty="0">
                <a:solidFill>
                  <a:srgbClr val="FFFF00"/>
                </a:solidFill>
                <a:effectLst/>
                <a:latin typeface="+mj-ea"/>
                <a:ea typeface="+mj-ea"/>
              </a:rPr>
              <a:t>※</a:t>
            </a:r>
            <a:r>
              <a:rPr lang="en-US" altLang="ko-KR" sz="2200" b="1" dirty="0">
                <a:solidFill>
                  <a:srgbClr val="FFFF00"/>
                </a:solidFill>
                <a:latin typeface="+mj-ea"/>
                <a:ea typeface="+mj-ea"/>
              </a:rPr>
              <a:t> </a:t>
            </a:r>
            <a:r>
              <a:rPr lang="ko-KR" altLang="en-US" sz="2200" b="1" dirty="0" smtClean="0">
                <a:solidFill>
                  <a:srgbClr val="FFFF00"/>
                </a:solidFill>
                <a:latin typeface="+mj-ea"/>
                <a:ea typeface="+mj-ea"/>
              </a:rPr>
              <a:t>서류평가 </a:t>
            </a:r>
            <a:r>
              <a:rPr lang="ko-KR" altLang="en-US" sz="2200" b="1" dirty="0">
                <a:solidFill>
                  <a:srgbClr val="FFFF00"/>
                </a:solidFill>
                <a:latin typeface="+mj-ea"/>
                <a:ea typeface="+mj-ea"/>
              </a:rPr>
              <a:t>통과기업 대상 작성 </a:t>
            </a:r>
            <a:r>
              <a:rPr lang="ko-KR" altLang="en-US" sz="2200" b="1" dirty="0" smtClean="0">
                <a:solidFill>
                  <a:srgbClr val="FFFF00"/>
                </a:solidFill>
                <a:latin typeface="+mj-ea"/>
                <a:ea typeface="+mj-ea"/>
              </a:rPr>
              <a:t>서식</a:t>
            </a:r>
            <a:endParaRPr lang="ko-KR" altLang="en-US" sz="22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B0743F-8FD1-B02E-4850-C05CE64973FE}"/>
              </a:ext>
            </a:extLst>
          </p:cNvPr>
          <p:cNvSpPr txBox="1"/>
          <p:nvPr/>
        </p:nvSpPr>
        <p:spPr>
          <a:xfrm>
            <a:off x="1615289" y="5779233"/>
            <a:ext cx="68337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제 출 처 </a:t>
            </a:r>
            <a:r>
              <a:rPr lang="en-US" altLang="ko-KR" sz="1600" b="1" dirty="0" smtClean="0">
                <a:solidFill>
                  <a:schemeClr val="bg1"/>
                </a:solidFill>
                <a:latin typeface="+mn-ea"/>
              </a:rPr>
              <a:t>: (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재</a:t>
            </a:r>
            <a:r>
              <a:rPr lang="en-US" altLang="ko-KR" sz="1600" b="1" dirty="0" smtClean="0">
                <a:solidFill>
                  <a:schemeClr val="bg1"/>
                </a:solidFill>
                <a:latin typeface="+mn-ea"/>
              </a:rPr>
              <a:t>)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부산정보산업진흥원 </a:t>
            </a:r>
            <a:r>
              <a:rPr lang="en-US" altLang="ko-KR" sz="1600" b="1" dirty="0" smtClean="0">
                <a:solidFill>
                  <a:schemeClr val="bg1"/>
                </a:solidFill>
                <a:latin typeface="+mn-ea"/>
              </a:rPr>
              <a:t>AI·AX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+mn-ea"/>
              </a:rPr>
              <a:t>산업팀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+mn-ea"/>
              </a:rPr>
              <a:t>강보슬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 대리</a:t>
            </a:r>
            <a:endParaRPr lang="en-US" altLang="ko-KR" sz="16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en-US" altLang="ko-KR" sz="1600" b="1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ko-KR" sz="1600" b="1" dirty="0" smtClean="0">
                <a:solidFill>
                  <a:schemeClr val="bg1"/>
                </a:solidFill>
                <a:latin typeface="+mn-ea"/>
              </a:rPr>
              <a:t>                                            </a:t>
            </a:r>
            <a:r>
              <a:rPr lang="en-US" altLang="ko-KR" sz="1600" b="1" dirty="0" smtClean="0">
                <a:solidFill>
                  <a:schemeClr val="bg1"/>
                </a:solidFill>
                <a:latin typeface="+mn-ea"/>
              </a:rPr>
              <a:t>(</a:t>
            </a:r>
            <a:r>
              <a:rPr lang="en-US" altLang="ko-KR" sz="1600" b="1" dirty="0" smtClean="0">
                <a:solidFill>
                  <a:schemeClr val="bg1"/>
                </a:solidFill>
                <a:latin typeface="+mn-ea"/>
              </a:rPr>
              <a:t>boseulkang</a:t>
            </a:r>
            <a:r>
              <a:rPr lang="en-US" altLang="ko-KR" sz="1600" b="1" dirty="0" smtClean="0">
                <a:solidFill>
                  <a:schemeClr val="bg1"/>
                </a:solidFill>
                <a:latin typeface="+mn-ea"/>
              </a:rPr>
              <a:t>@busanit.or.kr</a:t>
            </a:r>
            <a:r>
              <a:rPr lang="en-US" altLang="ko-KR" sz="1600" b="1" dirty="0" smtClean="0">
                <a:solidFill>
                  <a:schemeClr val="bg1"/>
                </a:solidFill>
                <a:latin typeface="+mn-ea"/>
              </a:rPr>
              <a:t>)</a:t>
            </a:r>
            <a:endParaRPr lang="en-US" altLang="ko-KR" sz="1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A6D13B3C-41D1-D561-ADD0-10C29E4D0C2D}"/>
              </a:ext>
            </a:extLst>
          </p:cNvPr>
          <p:cNvSpPr/>
          <p:nvPr/>
        </p:nvSpPr>
        <p:spPr>
          <a:xfrm>
            <a:off x="1384342" y="5809001"/>
            <a:ext cx="108012" cy="272039"/>
          </a:xfrm>
          <a:prstGeom prst="rect">
            <a:avLst/>
          </a:prstGeom>
          <a:solidFill>
            <a:srgbClr val="40B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079" tIns="42540" rIns="85079" bIns="42540" rtlCol="0" anchor="ctr"/>
          <a:lstStyle/>
          <a:p>
            <a:pPr algn="ctr" defTabSz="850786">
              <a:lnSpc>
                <a:spcPct val="85000"/>
              </a:lnSpc>
              <a:buSzPct val="120000"/>
            </a:pPr>
            <a:endParaRPr lang="ko-KR" altLang="en-US" sz="2100" spc="-140" dirty="0">
              <a:gradFill flip="none" rotWithShape="1">
                <a:gsLst>
                  <a:gs pos="0">
                    <a:prstClr val="white"/>
                  </a:gs>
                  <a:gs pos="100000">
                    <a:prstClr val="white">
                      <a:lumMod val="95000"/>
                    </a:prstClr>
                  </a:gs>
                </a:gsLst>
                <a:lin ang="5400000" scaled="1"/>
                <a:tileRect/>
              </a:gradFill>
              <a:latin typeface="Dinmed" pitchFamily="2" charset="0"/>
              <a:ea typeface="Rix고딕 EB" pitchFamily="18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B0743F-8FD1-B02E-4850-C05CE64973FE}"/>
              </a:ext>
            </a:extLst>
          </p:cNvPr>
          <p:cNvSpPr txBox="1"/>
          <p:nvPr/>
        </p:nvSpPr>
        <p:spPr>
          <a:xfrm>
            <a:off x="1615289" y="5318656"/>
            <a:ext cx="6833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>
                <a:solidFill>
                  <a:schemeClr val="bg1"/>
                </a:solidFill>
                <a:latin typeface="+mn-ea"/>
              </a:rPr>
              <a:t>제출방법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ko-KR" sz="1600" b="1" dirty="0" smtClean="0">
                <a:solidFill>
                  <a:schemeClr val="bg1"/>
                </a:solidFill>
                <a:latin typeface="+mn-ea"/>
              </a:rPr>
              <a:t>: 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사업 담당자 </a:t>
            </a:r>
            <a:r>
              <a:rPr lang="en-US" altLang="ko-KR" sz="1600" b="1" dirty="0" smtClean="0">
                <a:solidFill>
                  <a:schemeClr val="bg1"/>
                </a:solidFill>
                <a:latin typeface="+mn-ea"/>
              </a:rPr>
              <a:t>E-mail </a:t>
            </a:r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제출</a:t>
            </a:r>
            <a:endParaRPr lang="en-US" altLang="ko-KR" sz="1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A6D13B3C-41D1-D561-ADD0-10C29E4D0C2D}"/>
              </a:ext>
            </a:extLst>
          </p:cNvPr>
          <p:cNvSpPr/>
          <p:nvPr/>
        </p:nvSpPr>
        <p:spPr>
          <a:xfrm>
            <a:off x="1384342" y="5348424"/>
            <a:ext cx="108012" cy="272039"/>
          </a:xfrm>
          <a:prstGeom prst="rect">
            <a:avLst/>
          </a:prstGeom>
          <a:solidFill>
            <a:srgbClr val="40B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079" tIns="42540" rIns="85079" bIns="42540" rtlCol="0" anchor="ctr"/>
          <a:lstStyle/>
          <a:p>
            <a:pPr algn="ctr" defTabSz="850786">
              <a:lnSpc>
                <a:spcPct val="85000"/>
              </a:lnSpc>
              <a:buSzPct val="120000"/>
            </a:pPr>
            <a:endParaRPr lang="ko-KR" altLang="en-US" sz="2100" spc="-140" dirty="0">
              <a:gradFill flip="none" rotWithShape="1">
                <a:gsLst>
                  <a:gs pos="0">
                    <a:prstClr val="white"/>
                  </a:gs>
                  <a:gs pos="100000">
                    <a:prstClr val="white">
                      <a:lumMod val="95000"/>
                    </a:prstClr>
                  </a:gs>
                </a:gsLst>
                <a:lin ang="5400000" scaled="1"/>
                <a:tileRect/>
              </a:gradFill>
              <a:latin typeface="Dinmed" pitchFamily="2" charset="0"/>
              <a:ea typeface="Rix고딕 E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7416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16" name="Google Shape;273;p25">
            <a:extLst>
              <a:ext uri="{FF2B5EF4-FFF2-40B4-BE49-F238E27FC236}">
                <a16:creationId xmlns:a16="http://schemas.microsoft.com/office/drawing/2014/main" id="{8DAFA87A-2242-36CE-3209-7E78F3A50E81}"/>
              </a:ext>
            </a:extLst>
          </p:cNvPr>
          <p:cNvSpPr/>
          <p:nvPr/>
        </p:nvSpPr>
        <p:spPr>
          <a:xfrm>
            <a:off x="103545" y="965150"/>
            <a:ext cx="81000" cy="351000"/>
          </a:xfrm>
          <a:prstGeom prst="rect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11;p16">
            <a:extLst>
              <a:ext uri="{FF2B5EF4-FFF2-40B4-BE49-F238E27FC236}">
                <a16:creationId xmlns:a16="http://schemas.microsoft.com/office/drawing/2014/main" id="{E649878F-9105-480C-4117-1563727C13BE}"/>
              </a:ext>
            </a:extLst>
          </p:cNvPr>
          <p:cNvSpPr txBox="1"/>
          <p:nvPr/>
        </p:nvSpPr>
        <p:spPr>
          <a:xfrm>
            <a:off x="285494" y="796875"/>
            <a:ext cx="7944106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b="1" dirty="0" smtClean="0">
                <a:solidFill>
                  <a:srgbClr val="213B69"/>
                </a:solidFill>
                <a:latin typeface="+mn-ea"/>
                <a:cs typeface="Arial"/>
                <a:sym typeface="Arial"/>
              </a:rPr>
              <a:t>4-1. </a:t>
            </a:r>
            <a:r>
              <a:rPr lang="ko-KR" altLang="en-US" sz="2500" b="1" dirty="0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대표자 및 직원 </a:t>
            </a:r>
            <a:r>
              <a:rPr lang="ko-KR" altLang="en-US" sz="2500" b="1" dirty="0" err="1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보유역량</a:t>
            </a:r>
            <a:endParaRPr lang="en-US" altLang="ko-KR" sz="2000" b="1" dirty="0">
              <a:solidFill>
                <a:srgbClr val="393939"/>
              </a:solidFill>
              <a:latin typeface="+mn-ea"/>
              <a:cs typeface="Arial"/>
              <a:sym typeface="Arial"/>
            </a:endParaRPr>
          </a:p>
        </p:txBody>
      </p:sp>
      <p:sp>
        <p:nvSpPr>
          <p:cNvPr id="2" name="Google Shape;109;p16">
            <a:extLst>
              <a:ext uri="{FF2B5EF4-FFF2-40B4-BE49-F238E27FC236}">
                <a16:creationId xmlns:a16="http://schemas.microsoft.com/office/drawing/2014/main" id="{146172E6-71D8-6828-3B09-8AF4A2344D90}"/>
              </a:ext>
            </a:extLst>
          </p:cNvPr>
          <p:cNvSpPr txBox="1"/>
          <p:nvPr/>
        </p:nvSpPr>
        <p:spPr>
          <a:xfrm>
            <a:off x="146701" y="137759"/>
            <a:ext cx="6088999" cy="53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3000" b="1" dirty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4</a:t>
            </a:r>
            <a:r>
              <a:rPr lang="en-US" altLang="ko-KR" sz="3000" b="1" dirty="0" smtClean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. </a:t>
            </a:r>
            <a:r>
              <a:rPr lang="ko-KR" altLang="en-US" sz="3000" b="1" dirty="0" err="1" smtClean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기업구성</a:t>
            </a:r>
            <a:r>
              <a:rPr lang="ko-KR" altLang="en-US" sz="3000" b="1" dirty="0" smtClean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 및 고객관리 방안</a:t>
            </a:r>
            <a:endParaRPr sz="3000" b="1" dirty="0">
              <a:solidFill>
                <a:schemeClr val="lt1"/>
              </a:solidFill>
              <a:latin typeface="+mj-ea"/>
              <a:ea typeface="+mj-ea"/>
              <a:cs typeface="Arial"/>
              <a:sym typeface="Arial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88797" y="1443175"/>
            <a:ext cx="856640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300" dirty="0">
                <a:solidFill>
                  <a:srgbClr val="0000FF"/>
                </a:solidFill>
              </a:rPr>
              <a:t>※ </a:t>
            </a:r>
            <a:r>
              <a:rPr lang="ko-KR" altLang="en-US" sz="1300" dirty="0" smtClean="0">
                <a:solidFill>
                  <a:srgbClr val="0000FF"/>
                </a:solidFill>
              </a:rPr>
              <a:t>작성요령</a:t>
            </a:r>
            <a:r>
              <a:rPr lang="en-US" altLang="ko-KR" sz="1300" dirty="0" smtClean="0">
                <a:solidFill>
                  <a:srgbClr val="0000FF"/>
                </a:solidFill>
              </a:rPr>
              <a:t> </a:t>
            </a:r>
            <a:r>
              <a:rPr lang="en-US" altLang="ko-KR" sz="1300" dirty="0" smtClean="0">
                <a:solidFill>
                  <a:srgbClr val="0000FF"/>
                </a:solidFill>
              </a:rPr>
              <a:t>: </a:t>
            </a:r>
            <a:r>
              <a:rPr lang="ko-KR" altLang="en-US" sz="1300" dirty="0">
                <a:solidFill>
                  <a:srgbClr val="0000FF"/>
                </a:solidFill>
              </a:rPr>
              <a:t>대표자 및 직원</a:t>
            </a:r>
            <a:r>
              <a:rPr lang="en-US" altLang="ko-KR" sz="1300" dirty="0">
                <a:solidFill>
                  <a:srgbClr val="0000FF"/>
                </a:solidFill>
              </a:rPr>
              <a:t>(</a:t>
            </a:r>
            <a:r>
              <a:rPr lang="ko-KR" altLang="en-US" sz="1300" dirty="0" err="1">
                <a:solidFill>
                  <a:srgbClr val="0000FF"/>
                </a:solidFill>
              </a:rPr>
              <a:t>업무파트너</a:t>
            </a:r>
            <a:r>
              <a:rPr lang="ko-KR" altLang="en-US" sz="1300" dirty="0">
                <a:solidFill>
                  <a:srgbClr val="0000FF"/>
                </a:solidFill>
              </a:rPr>
              <a:t> 포함</a:t>
            </a:r>
            <a:r>
              <a:rPr lang="en-US" altLang="ko-KR" sz="1300" dirty="0">
                <a:solidFill>
                  <a:srgbClr val="0000FF"/>
                </a:solidFill>
              </a:rPr>
              <a:t>)</a:t>
            </a:r>
            <a:r>
              <a:rPr lang="ko-KR" altLang="en-US" sz="1300" dirty="0">
                <a:solidFill>
                  <a:srgbClr val="0000FF"/>
                </a:solidFill>
              </a:rPr>
              <a:t>이</a:t>
            </a:r>
            <a:r>
              <a:rPr lang="en-US" altLang="ko-KR" sz="1300" dirty="0">
                <a:solidFill>
                  <a:srgbClr val="0000FF"/>
                </a:solidFill>
              </a:rPr>
              <a:t> </a:t>
            </a:r>
            <a:r>
              <a:rPr lang="ko-KR" altLang="en-US" sz="1300" dirty="0">
                <a:solidFill>
                  <a:srgbClr val="0000FF"/>
                </a:solidFill>
              </a:rPr>
              <a:t>보유하고 있는 경험</a:t>
            </a:r>
            <a:r>
              <a:rPr lang="en-US" altLang="ko-KR" sz="1300" dirty="0">
                <a:solidFill>
                  <a:srgbClr val="0000FF"/>
                </a:solidFill>
              </a:rPr>
              <a:t>, </a:t>
            </a:r>
            <a:r>
              <a:rPr lang="ko-KR" altLang="en-US" sz="1300" dirty="0">
                <a:solidFill>
                  <a:srgbClr val="0000FF"/>
                </a:solidFill>
              </a:rPr>
              <a:t>기술력</a:t>
            </a:r>
            <a:r>
              <a:rPr lang="en-US" altLang="ko-KR" sz="1300" dirty="0">
                <a:solidFill>
                  <a:srgbClr val="0000FF"/>
                </a:solidFill>
              </a:rPr>
              <a:t>, </a:t>
            </a:r>
            <a:r>
              <a:rPr lang="ko-KR" altLang="en-US" sz="1300" dirty="0">
                <a:solidFill>
                  <a:srgbClr val="0000FF"/>
                </a:solidFill>
              </a:rPr>
              <a:t>노하우 </a:t>
            </a:r>
            <a:r>
              <a:rPr lang="ko-KR" altLang="en-US" sz="1300" dirty="0" smtClean="0">
                <a:solidFill>
                  <a:srgbClr val="0000FF"/>
                </a:solidFill>
              </a:rPr>
              <a:t>등</a:t>
            </a:r>
            <a:endParaRPr lang="en-US" altLang="ko-KR" sz="13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995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16" name="Google Shape;273;p25">
            <a:extLst>
              <a:ext uri="{FF2B5EF4-FFF2-40B4-BE49-F238E27FC236}">
                <a16:creationId xmlns:a16="http://schemas.microsoft.com/office/drawing/2014/main" id="{8DAFA87A-2242-36CE-3209-7E78F3A50E81}"/>
              </a:ext>
            </a:extLst>
          </p:cNvPr>
          <p:cNvSpPr/>
          <p:nvPr/>
        </p:nvSpPr>
        <p:spPr>
          <a:xfrm>
            <a:off x="103545" y="965150"/>
            <a:ext cx="81000" cy="351000"/>
          </a:xfrm>
          <a:prstGeom prst="rect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11;p16">
            <a:extLst>
              <a:ext uri="{FF2B5EF4-FFF2-40B4-BE49-F238E27FC236}">
                <a16:creationId xmlns:a16="http://schemas.microsoft.com/office/drawing/2014/main" id="{E649878F-9105-480C-4117-1563727C13BE}"/>
              </a:ext>
            </a:extLst>
          </p:cNvPr>
          <p:cNvSpPr txBox="1"/>
          <p:nvPr/>
        </p:nvSpPr>
        <p:spPr>
          <a:xfrm>
            <a:off x="285494" y="796875"/>
            <a:ext cx="7944106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b="1" dirty="0" smtClean="0">
                <a:solidFill>
                  <a:srgbClr val="213B69"/>
                </a:solidFill>
                <a:latin typeface="+mn-ea"/>
                <a:cs typeface="Arial"/>
                <a:sym typeface="Arial"/>
              </a:rPr>
              <a:t>4-2. </a:t>
            </a:r>
            <a:r>
              <a:rPr lang="ko-KR" altLang="en-US" sz="2500" b="1" dirty="0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고객 요구사항에 대한 대응방안</a:t>
            </a:r>
            <a:endParaRPr lang="en-US" altLang="ko-KR" sz="2000" b="1" dirty="0">
              <a:solidFill>
                <a:srgbClr val="393939"/>
              </a:solidFill>
              <a:latin typeface="+mn-ea"/>
              <a:cs typeface="Arial"/>
              <a:sym typeface="Arial"/>
            </a:endParaRPr>
          </a:p>
        </p:txBody>
      </p:sp>
      <p:sp>
        <p:nvSpPr>
          <p:cNvPr id="2" name="Google Shape;109;p16">
            <a:extLst>
              <a:ext uri="{FF2B5EF4-FFF2-40B4-BE49-F238E27FC236}">
                <a16:creationId xmlns:a16="http://schemas.microsoft.com/office/drawing/2014/main" id="{146172E6-71D8-6828-3B09-8AF4A2344D90}"/>
              </a:ext>
            </a:extLst>
          </p:cNvPr>
          <p:cNvSpPr txBox="1"/>
          <p:nvPr/>
        </p:nvSpPr>
        <p:spPr>
          <a:xfrm>
            <a:off x="146701" y="137759"/>
            <a:ext cx="6088999" cy="53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3000" b="1" dirty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4</a:t>
            </a:r>
            <a:r>
              <a:rPr lang="en-US" altLang="ko-KR" sz="3000" b="1" dirty="0" smtClean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. </a:t>
            </a:r>
            <a:r>
              <a:rPr lang="ko-KR" altLang="en-US" sz="3000" b="1" dirty="0" err="1" smtClean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기업구성</a:t>
            </a:r>
            <a:r>
              <a:rPr lang="ko-KR" altLang="en-US" sz="3000" b="1" dirty="0" smtClean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 및 고객관리 방안</a:t>
            </a:r>
            <a:endParaRPr sz="3000" b="1" dirty="0">
              <a:solidFill>
                <a:schemeClr val="lt1"/>
              </a:solidFill>
              <a:latin typeface="+mj-ea"/>
              <a:ea typeface="+mj-ea"/>
              <a:cs typeface="Arial"/>
              <a:sym typeface="Arial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88797" y="1443175"/>
            <a:ext cx="856640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300" dirty="0">
                <a:solidFill>
                  <a:srgbClr val="0000FF"/>
                </a:solidFill>
              </a:rPr>
              <a:t>※  </a:t>
            </a:r>
            <a:r>
              <a:rPr lang="ko-KR" altLang="en-US" sz="1300" dirty="0" smtClean="0">
                <a:solidFill>
                  <a:srgbClr val="0000FF"/>
                </a:solidFill>
              </a:rPr>
              <a:t>작성요령</a:t>
            </a:r>
            <a:r>
              <a:rPr lang="en-US" altLang="ko-KR" sz="1300" dirty="0" smtClean="0">
                <a:solidFill>
                  <a:srgbClr val="0000FF"/>
                </a:solidFill>
              </a:rPr>
              <a:t> : </a:t>
            </a:r>
            <a:r>
              <a:rPr lang="ko-KR" altLang="en-US" sz="1300" dirty="0">
                <a:solidFill>
                  <a:srgbClr val="0000FF"/>
                </a:solidFill>
              </a:rPr>
              <a:t>기능</a:t>
            </a:r>
            <a:r>
              <a:rPr lang="en-US" altLang="ko-KR" sz="1300" dirty="0">
                <a:solidFill>
                  <a:srgbClr val="0000FF"/>
                </a:solidFill>
              </a:rPr>
              <a:t>·</a:t>
            </a:r>
            <a:r>
              <a:rPr lang="ko-KR" altLang="en-US" sz="1300" dirty="0">
                <a:solidFill>
                  <a:srgbClr val="0000FF"/>
                </a:solidFill>
              </a:rPr>
              <a:t>효용</a:t>
            </a:r>
            <a:r>
              <a:rPr lang="en-US" altLang="ko-KR" sz="1300" dirty="0">
                <a:solidFill>
                  <a:srgbClr val="0000FF"/>
                </a:solidFill>
              </a:rPr>
              <a:t>·</a:t>
            </a:r>
            <a:r>
              <a:rPr lang="ko-KR" altLang="en-US" sz="1300" dirty="0">
                <a:solidFill>
                  <a:srgbClr val="0000FF"/>
                </a:solidFill>
              </a:rPr>
              <a:t>성분</a:t>
            </a:r>
            <a:r>
              <a:rPr lang="en-US" altLang="ko-KR" sz="1300" dirty="0">
                <a:solidFill>
                  <a:srgbClr val="0000FF"/>
                </a:solidFill>
              </a:rPr>
              <a:t>·</a:t>
            </a:r>
            <a:r>
              <a:rPr lang="ko-KR" altLang="en-US" sz="1300" dirty="0">
                <a:solidFill>
                  <a:srgbClr val="0000FF"/>
                </a:solidFill>
              </a:rPr>
              <a:t>디자인 등의 측면에서 현재 시장에서의 대체재</a:t>
            </a:r>
            <a:r>
              <a:rPr lang="en-US" altLang="ko-KR" sz="1300" dirty="0">
                <a:solidFill>
                  <a:srgbClr val="0000FF"/>
                </a:solidFill>
              </a:rPr>
              <a:t>(</a:t>
            </a:r>
            <a:r>
              <a:rPr lang="ko-KR" altLang="en-US" sz="1300" dirty="0">
                <a:solidFill>
                  <a:srgbClr val="0000FF"/>
                </a:solidFill>
              </a:rPr>
              <a:t>경쟁사</a:t>
            </a:r>
            <a:r>
              <a:rPr lang="en-US" altLang="ko-KR" sz="1300" dirty="0">
                <a:solidFill>
                  <a:srgbClr val="0000FF"/>
                </a:solidFill>
              </a:rPr>
              <a:t>) </a:t>
            </a:r>
            <a:r>
              <a:rPr lang="ko-KR" altLang="en-US" sz="1300" dirty="0">
                <a:solidFill>
                  <a:srgbClr val="0000FF"/>
                </a:solidFill>
              </a:rPr>
              <a:t>대비 </a:t>
            </a:r>
            <a:r>
              <a:rPr lang="ko-KR" altLang="en-US" sz="1300" dirty="0" err="1">
                <a:solidFill>
                  <a:srgbClr val="0000FF"/>
                </a:solidFill>
              </a:rPr>
              <a:t>우위요소</a:t>
            </a:r>
            <a:r>
              <a:rPr lang="en-US" altLang="ko-KR" sz="1300" dirty="0" smtClean="0">
                <a:solidFill>
                  <a:srgbClr val="0000FF"/>
                </a:solidFill>
              </a:rPr>
              <a:t>, </a:t>
            </a:r>
            <a:r>
              <a:rPr lang="ko-KR" altLang="en-US" sz="1300" dirty="0" smtClean="0">
                <a:solidFill>
                  <a:srgbClr val="0000FF"/>
                </a:solidFill>
              </a:rPr>
              <a:t>고객 </a:t>
            </a:r>
            <a:r>
              <a:rPr lang="ko-KR" altLang="en-US" sz="1300" dirty="0">
                <a:solidFill>
                  <a:srgbClr val="0000FF"/>
                </a:solidFill>
              </a:rPr>
              <a:t>및 해당분야 전문가 등이 요구하는 문제점에 대한 </a:t>
            </a:r>
            <a:r>
              <a:rPr lang="ko-KR" altLang="en-US" sz="1300" dirty="0" smtClean="0">
                <a:solidFill>
                  <a:srgbClr val="0000FF"/>
                </a:solidFill>
              </a:rPr>
              <a:t>개선</a:t>
            </a:r>
            <a:r>
              <a:rPr lang="en-US" altLang="ko-KR" sz="1300" dirty="0" smtClean="0">
                <a:solidFill>
                  <a:srgbClr val="0000FF"/>
                </a:solidFill>
              </a:rPr>
              <a:t>(</a:t>
            </a:r>
            <a:r>
              <a:rPr lang="ko-KR" altLang="en-US" sz="1300" dirty="0" smtClean="0">
                <a:solidFill>
                  <a:srgbClr val="0000FF"/>
                </a:solidFill>
              </a:rPr>
              <a:t>대응</a:t>
            </a:r>
            <a:r>
              <a:rPr lang="en-US" altLang="ko-KR" sz="1300" dirty="0" smtClean="0">
                <a:solidFill>
                  <a:srgbClr val="0000FF"/>
                </a:solidFill>
              </a:rPr>
              <a:t>)</a:t>
            </a:r>
            <a:r>
              <a:rPr lang="ko-KR" altLang="en-US" sz="1300" dirty="0" smtClean="0">
                <a:solidFill>
                  <a:srgbClr val="0000FF"/>
                </a:solidFill>
              </a:rPr>
              <a:t>방안</a:t>
            </a:r>
            <a:endParaRPr lang="en-US" altLang="ko-KR" sz="13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761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13B6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cxnSp>
        <p:nvCxnSpPr>
          <p:cNvPr id="30" name="직선 연결선 29">
            <a:extLst>
              <a:ext uri="{FF2B5EF4-FFF2-40B4-BE49-F238E27FC236}">
                <a16:creationId xmlns:a16="http://schemas.microsoft.com/office/drawing/2014/main" id="{C9668701-C1E7-8390-F5AA-C61C3C817308}"/>
              </a:ext>
            </a:extLst>
          </p:cNvPr>
          <p:cNvCxnSpPr>
            <a:cxnSpLocks/>
          </p:cNvCxnSpPr>
          <p:nvPr/>
        </p:nvCxnSpPr>
        <p:spPr>
          <a:xfrm>
            <a:off x="977899" y="4144917"/>
            <a:ext cx="718819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3ABD4C1-7062-06DD-7091-C84113132D7A}"/>
              </a:ext>
            </a:extLst>
          </p:cNvPr>
          <p:cNvSpPr txBox="1"/>
          <p:nvPr/>
        </p:nvSpPr>
        <p:spPr>
          <a:xfrm>
            <a:off x="911857" y="2324065"/>
            <a:ext cx="718819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800" b="1" dirty="0">
                <a:solidFill>
                  <a:schemeClr val="bg1"/>
                </a:solidFill>
                <a:latin typeface="+mj-ea"/>
                <a:ea typeface="+mj-ea"/>
              </a:rPr>
              <a:t>참고서식</a:t>
            </a:r>
            <a:endParaRPr lang="en-US" altLang="ko-KR" sz="48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4400" b="1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4400" b="1" dirty="0">
                <a:solidFill>
                  <a:schemeClr val="bg1"/>
                </a:solidFill>
                <a:latin typeface="+mj-ea"/>
                <a:ea typeface="+mj-ea"/>
              </a:rPr>
              <a:t>본 슬라이드 삭제 후 제출</a:t>
            </a:r>
            <a:r>
              <a:rPr lang="en-US" altLang="ko-KR" sz="4400" b="1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ko-KR" altLang="en-US" sz="4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3" name="직선 연결선 2">
            <a:extLst>
              <a:ext uri="{FF2B5EF4-FFF2-40B4-BE49-F238E27FC236}">
                <a16:creationId xmlns:a16="http://schemas.microsoft.com/office/drawing/2014/main" id="{EE04DD97-0F54-74E7-326A-EF13BC1C5864}"/>
              </a:ext>
            </a:extLst>
          </p:cNvPr>
          <p:cNvCxnSpPr>
            <a:cxnSpLocks/>
          </p:cNvCxnSpPr>
          <p:nvPr/>
        </p:nvCxnSpPr>
        <p:spPr>
          <a:xfrm>
            <a:off x="977899" y="2011317"/>
            <a:ext cx="718819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0276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-7926" y="-496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19" name="Google Shape;111;p16">
            <a:extLst>
              <a:ext uri="{FF2B5EF4-FFF2-40B4-BE49-F238E27FC236}">
                <a16:creationId xmlns:a16="http://schemas.microsoft.com/office/drawing/2014/main" id="{E649878F-9105-480C-4117-1563727C13BE}"/>
              </a:ext>
            </a:extLst>
          </p:cNvPr>
          <p:cNvSpPr txBox="1"/>
          <p:nvPr/>
        </p:nvSpPr>
        <p:spPr>
          <a:xfrm>
            <a:off x="227617" y="921024"/>
            <a:ext cx="3163283" cy="415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2250" b="1" dirty="0">
                <a:solidFill>
                  <a:srgbClr val="213B69"/>
                </a:solidFill>
                <a:latin typeface="+mn-ea"/>
                <a:cs typeface="Arial"/>
                <a:sym typeface="Arial"/>
              </a:rPr>
              <a:t>자유롭게 활용 후 삭제</a:t>
            </a:r>
            <a:endParaRPr sz="2250" b="1" dirty="0">
              <a:solidFill>
                <a:srgbClr val="213B69"/>
              </a:solidFill>
              <a:latin typeface="+mn-ea"/>
              <a:cs typeface="Arial"/>
              <a:sym typeface="Arial"/>
            </a:endParaRPr>
          </a:p>
        </p:txBody>
      </p:sp>
      <p:grpSp>
        <p:nvGrpSpPr>
          <p:cNvPr id="20" name="Google Shape;204;p21">
            <a:extLst>
              <a:ext uri="{FF2B5EF4-FFF2-40B4-BE49-F238E27FC236}">
                <a16:creationId xmlns:a16="http://schemas.microsoft.com/office/drawing/2014/main" id="{C66E073C-1FCE-856E-3726-D48460850760}"/>
              </a:ext>
            </a:extLst>
          </p:cNvPr>
          <p:cNvGrpSpPr/>
          <p:nvPr/>
        </p:nvGrpSpPr>
        <p:grpSpPr>
          <a:xfrm>
            <a:off x="390425" y="1895475"/>
            <a:ext cx="8363149" cy="3622319"/>
            <a:chOff x="867266" y="1833334"/>
            <a:chExt cx="10693932" cy="4423904"/>
          </a:xfrm>
        </p:grpSpPr>
        <p:sp>
          <p:nvSpPr>
            <p:cNvPr id="21" name="Google Shape;205;p21">
              <a:extLst>
                <a:ext uri="{FF2B5EF4-FFF2-40B4-BE49-F238E27FC236}">
                  <a16:creationId xmlns:a16="http://schemas.microsoft.com/office/drawing/2014/main" id="{756E784A-46E3-2D50-AACC-554E100A4DBC}"/>
                </a:ext>
              </a:extLst>
            </p:cNvPr>
            <p:cNvSpPr/>
            <p:nvPr/>
          </p:nvSpPr>
          <p:spPr>
            <a:xfrm>
              <a:off x="875103" y="1833334"/>
              <a:ext cx="5292000" cy="2160000"/>
            </a:xfrm>
            <a:prstGeom prst="rect">
              <a:avLst/>
            </a:prstGeom>
            <a:solidFill>
              <a:srgbClr val="3762AF"/>
            </a:solidFill>
            <a:ln>
              <a:noFill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endParaRPr sz="13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06;p21">
              <a:extLst>
                <a:ext uri="{FF2B5EF4-FFF2-40B4-BE49-F238E27FC236}">
                  <a16:creationId xmlns:a16="http://schemas.microsoft.com/office/drawing/2014/main" id="{7D779C4C-24D3-414C-D4B3-FFA4C5B4437E}"/>
                </a:ext>
              </a:extLst>
            </p:cNvPr>
            <p:cNvSpPr/>
            <p:nvPr/>
          </p:nvSpPr>
          <p:spPr>
            <a:xfrm>
              <a:off x="6269198" y="1833334"/>
              <a:ext cx="5292000" cy="21600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endParaRPr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07;p21">
              <a:extLst>
                <a:ext uri="{FF2B5EF4-FFF2-40B4-BE49-F238E27FC236}">
                  <a16:creationId xmlns:a16="http://schemas.microsoft.com/office/drawing/2014/main" id="{46D6CD4F-513D-758E-6F47-B05CC2B1CB78}"/>
                </a:ext>
              </a:extLst>
            </p:cNvPr>
            <p:cNvSpPr/>
            <p:nvPr/>
          </p:nvSpPr>
          <p:spPr>
            <a:xfrm>
              <a:off x="867266" y="4097238"/>
              <a:ext cx="5292000" cy="2160000"/>
            </a:xfrm>
            <a:prstGeom prst="rect">
              <a:avLst/>
            </a:prstGeom>
            <a:solidFill>
              <a:srgbClr val="1780A5"/>
            </a:solidFill>
            <a:ln>
              <a:noFill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endParaRPr sz="13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08;p21">
              <a:extLst>
                <a:ext uri="{FF2B5EF4-FFF2-40B4-BE49-F238E27FC236}">
                  <a16:creationId xmlns:a16="http://schemas.microsoft.com/office/drawing/2014/main" id="{4352F87C-ECF0-C010-0674-EB5905EFEFA6}"/>
                </a:ext>
              </a:extLst>
            </p:cNvPr>
            <p:cNvSpPr/>
            <p:nvPr/>
          </p:nvSpPr>
          <p:spPr>
            <a:xfrm>
              <a:off x="6269198" y="4097238"/>
              <a:ext cx="5292000" cy="2160000"/>
            </a:xfrm>
            <a:prstGeom prst="rect">
              <a:avLst/>
            </a:prstGeom>
            <a:solidFill>
              <a:srgbClr val="6AC9DC"/>
            </a:solidFill>
            <a:ln>
              <a:noFill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/>
              <a:endParaRPr sz="13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5" name="Google Shape;209;p21">
              <a:extLst>
                <a:ext uri="{FF2B5EF4-FFF2-40B4-BE49-F238E27FC236}">
                  <a16:creationId xmlns:a16="http://schemas.microsoft.com/office/drawing/2014/main" id="{7CE29183-3BF1-20A7-3245-06779CA825F0}"/>
                </a:ext>
              </a:extLst>
            </p:cNvPr>
            <p:cNvGrpSpPr/>
            <p:nvPr/>
          </p:nvGrpSpPr>
          <p:grpSpPr>
            <a:xfrm>
              <a:off x="5039339" y="2864298"/>
              <a:ext cx="2328649" cy="2328649"/>
              <a:chOff x="5039339" y="2864298"/>
              <a:chExt cx="2328649" cy="2328649"/>
            </a:xfrm>
          </p:grpSpPr>
          <p:sp>
            <p:nvSpPr>
              <p:cNvPr id="26" name="Google Shape;210;p21">
                <a:extLst>
                  <a:ext uri="{FF2B5EF4-FFF2-40B4-BE49-F238E27FC236}">
                    <a16:creationId xmlns:a16="http://schemas.microsoft.com/office/drawing/2014/main" id="{8BE9308C-BD1E-4745-2384-DA359F555DF1}"/>
                  </a:ext>
                </a:extLst>
              </p:cNvPr>
              <p:cNvSpPr/>
              <p:nvPr/>
            </p:nvSpPr>
            <p:spPr>
              <a:xfrm>
                <a:off x="5039339" y="2864298"/>
                <a:ext cx="2328649" cy="2328649"/>
              </a:xfrm>
              <a:prstGeom prst="diamond">
                <a:avLst/>
              </a:prstGeom>
              <a:solidFill>
                <a:schemeClr val="accent6">
                  <a:alpha val="78823"/>
                </a:schemeClr>
              </a:solidFill>
              <a:ln>
                <a:noFill/>
              </a:ln>
            </p:spPr>
            <p:txBody>
              <a:bodyPr spcFirstLastPara="1" wrap="square" lIns="68569" tIns="34275" rIns="68569" bIns="34275" anchor="ctr" anchorCtr="0">
                <a:noAutofit/>
              </a:bodyPr>
              <a:lstStyle/>
              <a:p>
                <a:pPr algn="ctr"/>
                <a:endParaRPr sz="135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" name="Google Shape;211;p21">
                <a:extLst>
                  <a:ext uri="{FF2B5EF4-FFF2-40B4-BE49-F238E27FC236}">
                    <a16:creationId xmlns:a16="http://schemas.microsoft.com/office/drawing/2014/main" id="{1DABC0E4-6AD4-9CEB-E5C7-83B0880A05C6}"/>
                  </a:ext>
                </a:extLst>
              </p:cNvPr>
              <p:cNvSpPr txBox="1"/>
              <p:nvPr/>
            </p:nvSpPr>
            <p:spPr>
              <a:xfrm>
                <a:off x="5561854" y="3361066"/>
                <a:ext cx="448123" cy="5231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r>
                  <a:rPr lang="en-US" altLang="ko-KR" sz="2100" b="1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S</a:t>
                </a:r>
                <a:endParaRPr sz="21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212;p21">
                <a:extLst>
                  <a:ext uri="{FF2B5EF4-FFF2-40B4-BE49-F238E27FC236}">
                    <a16:creationId xmlns:a16="http://schemas.microsoft.com/office/drawing/2014/main" id="{A90C6A5E-4E4D-82F6-87F3-FD47ACB2C3F2}"/>
                  </a:ext>
                </a:extLst>
              </p:cNvPr>
              <p:cNvSpPr txBox="1"/>
              <p:nvPr/>
            </p:nvSpPr>
            <p:spPr>
              <a:xfrm>
                <a:off x="6339521" y="3361066"/>
                <a:ext cx="448123" cy="5231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r>
                  <a:rPr lang="en-US" altLang="ko-KR" sz="2100" b="1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W</a:t>
                </a:r>
                <a:endParaRPr sz="21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" name="Google Shape;213;p21">
                <a:extLst>
                  <a:ext uri="{FF2B5EF4-FFF2-40B4-BE49-F238E27FC236}">
                    <a16:creationId xmlns:a16="http://schemas.microsoft.com/office/drawing/2014/main" id="{63707CB3-DCF8-1F85-F528-129C920C79E7}"/>
                  </a:ext>
                </a:extLst>
              </p:cNvPr>
              <p:cNvSpPr txBox="1"/>
              <p:nvPr/>
            </p:nvSpPr>
            <p:spPr>
              <a:xfrm>
                <a:off x="5561854" y="4206068"/>
                <a:ext cx="448123" cy="5231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r>
                  <a:rPr lang="en-US" altLang="ko-KR" sz="2100" b="1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O</a:t>
                </a:r>
                <a:endParaRPr sz="21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214;p21">
                <a:extLst>
                  <a:ext uri="{FF2B5EF4-FFF2-40B4-BE49-F238E27FC236}">
                    <a16:creationId xmlns:a16="http://schemas.microsoft.com/office/drawing/2014/main" id="{D5C3731E-B905-C268-7C90-537B0A655EDC}"/>
                  </a:ext>
                </a:extLst>
              </p:cNvPr>
              <p:cNvSpPr txBox="1"/>
              <p:nvPr/>
            </p:nvSpPr>
            <p:spPr>
              <a:xfrm>
                <a:off x="6382261" y="4206068"/>
                <a:ext cx="448123" cy="5231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algn="ctr"/>
                <a:r>
                  <a:rPr lang="en-US" altLang="ko-KR" sz="2100" b="1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T</a:t>
                </a:r>
                <a:endParaRPr sz="21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1" name="Google Shape;217;p21">
            <a:extLst>
              <a:ext uri="{FF2B5EF4-FFF2-40B4-BE49-F238E27FC236}">
                <a16:creationId xmlns:a16="http://schemas.microsoft.com/office/drawing/2014/main" id="{B68A0FD4-3C22-18B0-6F9D-1F727A414CBF}"/>
              </a:ext>
            </a:extLst>
          </p:cNvPr>
          <p:cNvSpPr txBox="1"/>
          <p:nvPr/>
        </p:nvSpPr>
        <p:spPr>
          <a:xfrm>
            <a:off x="782526" y="2128702"/>
            <a:ext cx="2966294" cy="1315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214313" indent="-214313">
              <a:lnSpc>
                <a:spcPct val="150000"/>
              </a:lnSpc>
              <a:buClr>
                <a:schemeClr val="lt1"/>
              </a:buClr>
              <a:buSzPts val="1800"/>
              <a:buFont typeface="Noto Sans Symbols"/>
              <a:buChar char="▪"/>
            </a:pPr>
            <a:r>
              <a:rPr lang="ko-KR" altLang="en-US"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내용을 입력하세요</a:t>
            </a:r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3" indent="-214313">
              <a:lnSpc>
                <a:spcPct val="150000"/>
              </a:lnSpc>
              <a:buClr>
                <a:schemeClr val="lt1"/>
              </a:buClr>
              <a:buSzPts val="1800"/>
              <a:buFont typeface="Noto Sans Symbols"/>
              <a:buChar char="▪"/>
            </a:pPr>
            <a:r>
              <a:rPr lang="ko-KR" altLang="en-US"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내용을 입력하세요</a:t>
            </a:r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3" indent="-214313">
              <a:lnSpc>
                <a:spcPct val="150000"/>
              </a:lnSpc>
              <a:buClr>
                <a:schemeClr val="lt1"/>
              </a:buClr>
              <a:buSzPts val="1800"/>
              <a:buFont typeface="Noto Sans Symbols"/>
              <a:buChar char="▪"/>
            </a:pPr>
            <a:r>
              <a:rPr lang="ko-KR" altLang="en-US"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내용을 입력하세요</a:t>
            </a:r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3" indent="-214313">
              <a:lnSpc>
                <a:spcPct val="150000"/>
              </a:lnSpc>
              <a:buClr>
                <a:schemeClr val="lt1"/>
              </a:buClr>
              <a:buSzPts val="1800"/>
              <a:buFont typeface="Noto Sans Symbols"/>
              <a:buChar char="▪"/>
            </a:pPr>
            <a:r>
              <a:rPr lang="ko-KR" altLang="en-US"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내용을 입력하세요</a:t>
            </a:r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219;p21">
            <a:extLst>
              <a:ext uri="{FF2B5EF4-FFF2-40B4-BE49-F238E27FC236}">
                <a16:creationId xmlns:a16="http://schemas.microsoft.com/office/drawing/2014/main" id="{13C0FD87-6AC4-6417-9699-74B8B4F1431D}"/>
              </a:ext>
            </a:extLst>
          </p:cNvPr>
          <p:cNvSpPr txBox="1"/>
          <p:nvPr/>
        </p:nvSpPr>
        <p:spPr>
          <a:xfrm>
            <a:off x="782526" y="3961511"/>
            <a:ext cx="2966294" cy="1315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214313" indent="-214313">
              <a:lnSpc>
                <a:spcPct val="150000"/>
              </a:lnSpc>
              <a:buClr>
                <a:schemeClr val="lt1"/>
              </a:buClr>
              <a:buSzPts val="1800"/>
              <a:buFont typeface="Noto Sans Symbols"/>
              <a:buChar char="▪"/>
            </a:pPr>
            <a:r>
              <a:rPr lang="ko-KR" altLang="en-US"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내용을 입력하세요</a:t>
            </a:r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3" indent="-214313">
              <a:lnSpc>
                <a:spcPct val="150000"/>
              </a:lnSpc>
              <a:buClr>
                <a:schemeClr val="lt1"/>
              </a:buClr>
              <a:buSzPts val="1800"/>
              <a:buFont typeface="Noto Sans Symbols"/>
              <a:buChar char="▪"/>
            </a:pPr>
            <a:r>
              <a:rPr lang="ko-KR" altLang="en-US"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내용을 입력하세요</a:t>
            </a:r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3" indent="-214313">
              <a:lnSpc>
                <a:spcPct val="150000"/>
              </a:lnSpc>
              <a:buClr>
                <a:schemeClr val="lt1"/>
              </a:buClr>
              <a:buSzPts val="1800"/>
              <a:buFont typeface="Noto Sans Symbols"/>
              <a:buChar char="▪"/>
            </a:pPr>
            <a:r>
              <a:rPr lang="ko-KR" altLang="en-US"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내용을 입력하세요</a:t>
            </a:r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3" indent="-214313">
              <a:lnSpc>
                <a:spcPct val="150000"/>
              </a:lnSpc>
              <a:buClr>
                <a:schemeClr val="lt1"/>
              </a:buClr>
              <a:buSzPts val="1800"/>
              <a:buFont typeface="Noto Sans Symbols"/>
              <a:buChar char="▪"/>
            </a:pPr>
            <a:r>
              <a:rPr lang="ko-KR" altLang="en-US"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내용을 입력하세요</a:t>
            </a:r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217;p21">
            <a:extLst>
              <a:ext uri="{FF2B5EF4-FFF2-40B4-BE49-F238E27FC236}">
                <a16:creationId xmlns:a16="http://schemas.microsoft.com/office/drawing/2014/main" id="{1C9990DC-2AF8-6F59-915C-82C76ED1C3BD}"/>
              </a:ext>
            </a:extLst>
          </p:cNvPr>
          <p:cNvSpPr txBox="1"/>
          <p:nvPr/>
        </p:nvSpPr>
        <p:spPr>
          <a:xfrm>
            <a:off x="5348219" y="2136071"/>
            <a:ext cx="2966294" cy="1315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214313" indent="-214313">
              <a:lnSpc>
                <a:spcPct val="150000"/>
              </a:lnSpc>
              <a:buClr>
                <a:schemeClr val="lt1"/>
              </a:buClr>
              <a:buSzPts val="1800"/>
              <a:buFont typeface="Noto Sans Symbols"/>
              <a:buChar char="▪"/>
            </a:pPr>
            <a:r>
              <a:rPr lang="ko-KR" altLang="en-US"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내용을 입력하세요</a:t>
            </a:r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3" indent="-214313">
              <a:lnSpc>
                <a:spcPct val="150000"/>
              </a:lnSpc>
              <a:buClr>
                <a:schemeClr val="lt1"/>
              </a:buClr>
              <a:buSzPts val="1800"/>
              <a:buFont typeface="Noto Sans Symbols"/>
              <a:buChar char="▪"/>
            </a:pPr>
            <a:r>
              <a:rPr lang="ko-KR" altLang="en-US"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내용을 입력하세요</a:t>
            </a:r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3" indent="-214313">
              <a:lnSpc>
                <a:spcPct val="150000"/>
              </a:lnSpc>
              <a:buClr>
                <a:schemeClr val="lt1"/>
              </a:buClr>
              <a:buSzPts val="1800"/>
              <a:buFont typeface="Noto Sans Symbols"/>
              <a:buChar char="▪"/>
            </a:pPr>
            <a:r>
              <a:rPr lang="ko-KR" altLang="en-US"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내용을 입력하세요</a:t>
            </a:r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3" indent="-214313">
              <a:lnSpc>
                <a:spcPct val="150000"/>
              </a:lnSpc>
              <a:buClr>
                <a:schemeClr val="lt1"/>
              </a:buClr>
              <a:buSzPts val="1800"/>
              <a:buFont typeface="Noto Sans Symbols"/>
              <a:buChar char="▪"/>
            </a:pPr>
            <a:r>
              <a:rPr lang="ko-KR" altLang="en-US"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내용을 입력하세요</a:t>
            </a:r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219;p21">
            <a:extLst>
              <a:ext uri="{FF2B5EF4-FFF2-40B4-BE49-F238E27FC236}">
                <a16:creationId xmlns:a16="http://schemas.microsoft.com/office/drawing/2014/main" id="{94831744-8261-6C07-2331-32F49D2AF522}"/>
              </a:ext>
            </a:extLst>
          </p:cNvPr>
          <p:cNvSpPr txBox="1"/>
          <p:nvPr/>
        </p:nvSpPr>
        <p:spPr>
          <a:xfrm>
            <a:off x="5348219" y="3988488"/>
            <a:ext cx="2966294" cy="1315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214313" indent="-214313">
              <a:lnSpc>
                <a:spcPct val="150000"/>
              </a:lnSpc>
              <a:buClr>
                <a:schemeClr val="lt1"/>
              </a:buClr>
              <a:buSzPts val="1800"/>
              <a:buFont typeface="Noto Sans Symbols"/>
              <a:buChar char="▪"/>
            </a:pPr>
            <a:r>
              <a:rPr lang="ko-KR" altLang="en-US"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내용을 입력하세요</a:t>
            </a:r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3" indent="-214313">
              <a:lnSpc>
                <a:spcPct val="150000"/>
              </a:lnSpc>
              <a:buClr>
                <a:schemeClr val="lt1"/>
              </a:buClr>
              <a:buSzPts val="1800"/>
              <a:buFont typeface="Noto Sans Symbols"/>
              <a:buChar char="▪"/>
            </a:pPr>
            <a:r>
              <a:rPr lang="ko-KR" altLang="en-US"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내용을 입력하세요</a:t>
            </a:r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3" indent="-214313">
              <a:lnSpc>
                <a:spcPct val="150000"/>
              </a:lnSpc>
              <a:buClr>
                <a:schemeClr val="lt1"/>
              </a:buClr>
              <a:buSzPts val="1800"/>
              <a:buFont typeface="Noto Sans Symbols"/>
              <a:buChar char="▪"/>
            </a:pPr>
            <a:r>
              <a:rPr lang="ko-KR" altLang="en-US"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내용을 입력하세요</a:t>
            </a:r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3" indent="-214313">
              <a:lnSpc>
                <a:spcPct val="150000"/>
              </a:lnSpc>
              <a:buClr>
                <a:schemeClr val="lt1"/>
              </a:buClr>
              <a:buSzPts val="1800"/>
              <a:buFont typeface="Noto Sans Symbols"/>
              <a:buChar char="▪"/>
            </a:pPr>
            <a:r>
              <a:rPr lang="ko-KR" altLang="en-US" sz="135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내용을 입력하세요</a:t>
            </a:r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273;p25">
            <a:extLst>
              <a:ext uri="{FF2B5EF4-FFF2-40B4-BE49-F238E27FC236}">
                <a16:creationId xmlns:a16="http://schemas.microsoft.com/office/drawing/2014/main" id="{F0D2A078-3AE5-4BE3-D950-A079C3EBE886}"/>
              </a:ext>
            </a:extLst>
          </p:cNvPr>
          <p:cNvSpPr/>
          <p:nvPr/>
        </p:nvSpPr>
        <p:spPr>
          <a:xfrm>
            <a:off x="91134" y="945604"/>
            <a:ext cx="81000" cy="351000"/>
          </a:xfrm>
          <a:prstGeom prst="rect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109;p16">
            <a:extLst>
              <a:ext uri="{FF2B5EF4-FFF2-40B4-BE49-F238E27FC236}">
                <a16:creationId xmlns:a16="http://schemas.microsoft.com/office/drawing/2014/main" id="{E5C77415-AB33-9E1D-2235-048782A47E8E}"/>
              </a:ext>
            </a:extLst>
          </p:cNvPr>
          <p:cNvSpPr txBox="1"/>
          <p:nvPr/>
        </p:nvSpPr>
        <p:spPr>
          <a:xfrm>
            <a:off x="172134" y="0"/>
            <a:ext cx="2950231" cy="653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3000" dirty="0">
                <a:solidFill>
                  <a:schemeClr val="bg1"/>
                </a:solidFill>
                <a:latin typeface="+mj-ea"/>
                <a:ea typeface="+mj-ea"/>
                <a:cs typeface="Arial"/>
                <a:sym typeface="Arial"/>
              </a:rPr>
              <a:t>참고서식 </a:t>
            </a:r>
            <a:r>
              <a:rPr lang="ko-KR" altLang="en-US" sz="3800" kern="0" spc="0" dirty="0">
                <a:solidFill>
                  <a:schemeClr val="bg1"/>
                </a:solidFill>
                <a:effectLst/>
                <a:latin typeface="+mj-ea"/>
                <a:ea typeface="+mj-ea"/>
              </a:rPr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3600463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2" name="Google Shape;253;p25">
            <a:extLst>
              <a:ext uri="{FF2B5EF4-FFF2-40B4-BE49-F238E27FC236}">
                <a16:creationId xmlns:a16="http://schemas.microsoft.com/office/drawing/2014/main" id="{DF720140-501D-4672-3D73-5AE64380893E}"/>
              </a:ext>
            </a:extLst>
          </p:cNvPr>
          <p:cNvSpPr/>
          <p:nvPr/>
        </p:nvSpPr>
        <p:spPr>
          <a:xfrm>
            <a:off x="300779" y="1038089"/>
            <a:ext cx="1782814" cy="241442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254;p25">
            <a:extLst>
              <a:ext uri="{FF2B5EF4-FFF2-40B4-BE49-F238E27FC236}">
                <a16:creationId xmlns:a16="http://schemas.microsoft.com/office/drawing/2014/main" id="{1F2F97E4-0990-8E8F-0983-BC5F622761A3}"/>
              </a:ext>
            </a:extLst>
          </p:cNvPr>
          <p:cNvSpPr/>
          <p:nvPr/>
        </p:nvSpPr>
        <p:spPr>
          <a:xfrm>
            <a:off x="300779" y="1038088"/>
            <a:ext cx="1782814" cy="484706"/>
          </a:xfrm>
          <a:prstGeom prst="rect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55;p25">
            <a:extLst>
              <a:ext uri="{FF2B5EF4-FFF2-40B4-BE49-F238E27FC236}">
                <a16:creationId xmlns:a16="http://schemas.microsoft.com/office/drawing/2014/main" id="{38B0E4E6-AE55-CEC8-16E8-05A7787A98D3}"/>
              </a:ext>
            </a:extLst>
          </p:cNvPr>
          <p:cNvSpPr/>
          <p:nvPr/>
        </p:nvSpPr>
        <p:spPr>
          <a:xfrm>
            <a:off x="6507535" y="1038089"/>
            <a:ext cx="1782814" cy="241442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56;p25">
            <a:extLst>
              <a:ext uri="{FF2B5EF4-FFF2-40B4-BE49-F238E27FC236}">
                <a16:creationId xmlns:a16="http://schemas.microsoft.com/office/drawing/2014/main" id="{43DBC3E6-DE53-26B7-477B-1492F8E29653}"/>
              </a:ext>
            </a:extLst>
          </p:cNvPr>
          <p:cNvSpPr/>
          <p:nvPr/>
        </p:nvSpPr>
        <p:spPr>
          <a:xfrm>
            <a:off x="2369697" y="1038089"/>
            <a:ext cx="1782814" cy="241442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57;p25">
            <a:extLst>
              <a:ext uri="{FF2B5EF4-FFF2-40B4-BE49-F238E27FC236}">
                <a16:creationId xmlns:a16="http://schemas.microsoft.com/office/drawing/2014/main" id="{55F65A76-2179-160D-5982-0F5E1B2DEF63}"/>
              </a:ext>
            </a:extLst>
          </p:cNvPr>
          <p:cNvSpPr/>
          <p:nvPr/>
        </p:nvSpPr>
        <p:spPr>
          <a:xfrm>
            <a:off x="4438616" y="1038089"/>
            <a:ext cx="1782814" cy="241442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58;p25">
            <a:extLst>
              <a:ext uri="{FF2B5EF4-FFF2-40B4-BE49-F238E27FC236}">
                <a16:creationId xmlns:a16="http://schemas.microsoft.com/office/drawing/2014/main" id="{0A509E86-F584-7500-8432-51FB69B232E1}"/>
              </a:ext>
            </a:extLst>
          </p:cNvPr>
          <p:cNvSpPr txBox="1"/>
          <p:nvPr/>
        </p:nvSpPr>
        <p:spPr>
          <a:xfrm>
            <a:off x="1954587" y="2303489"/>
            <a:ext cx="340459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13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&gt;&gt;</a:t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59;p25">
            <a:extLst>
              <a:ext uri="{FF2B5EF4-FFF2-40B4-BE49-F238E27FC236}">
                <a16:creationId xmlns:a16="http://schemas.microsoft.com/office/drawing/2014/main" id="{7E256D1D-D620-6F51-135C-3C4A95D4B3A0}"/>
              </a:ext>
            </a:extLst>
          </p:cNvPr>
          <p:cNvSpPr txBox="1"/>
          <p:nvPr/>
        </p:nvSpPr>
        <p:spPr>
          <a:xfrm>
            <a:off x="4035240" y="2303489"/>
            <a:ext cx="340459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13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&gt;&gt;</a:t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60;p25">
            <a:extLst>
              <a:ext uri="{FF2B5EF4-FFF2-40B4-BE49-F238E27FC236}">
                <a16:creationId xmlns:a16="http://schemas.microsoft.com/office/drawing/2014/main" id="{C105BD19-7C0A-C5E5-3303-5E9A5FA6E2C3}"/>
              </a:ext>
            </a:extLst>
          </p:cNvPr>
          <p:cNvSpPr txBox="1"/>
          <p:nvPr/>
        </p:nvSpPr>
        <p:spPr>
          <a:xfrm>
            <a:off x="6080685" y="2303489"/>
            <a:ext cx="340459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13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&gt;&gt;</a:t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61;p25">
            <a:extLst>
              <a:ext uri="{FF2B5EF4-FFF2-40B4-BE49-F238E27FC236}">
                <a16:creationId xmlns:a16="http://schemas.microsoft.com/office/drawing/2014/main" id="{1D584609-4071-BDC5-8B17-2196E92CAD6A}"/>
              </a:ext>
            </a:extLst>
          </p:cNvPr>
          <p:cNvSpPr txBox="1"/>
          <p:nvPr/>
        </p:nvSpPr>
        <p:spPr>
          <a:xfrm>
            <a:off x="759742" y="1124318"/>
            <a:ext cx="819902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en-US" altLang="ko-KR" sz="1350" dirty="0">
                <a:solidFill>
                  <a:srgbClr val="F2F2F2"/>
                </a:solidFill>
                <a:latin typeface="Arial"/>
                <a:ea typeface="Arial"/>
                <a:cs typeface="Arial"/>
                <a:sym typeface="Arial"/>
              </a:rPr>
              <a:t>STEP 1</a:t>
            </a:r>
            <a:endParaRPr sz="1350" dirty="0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62;p25">
            <a:extLst>
              <a:ext uri="{FF2B5EF4-FFF2-40B4-BE49-F238E27FC236}">
                <a16:creationId xmlns:a16="http://schemas.microsoft.com/office/drawing/2014/main" id="{DEB17ADE-79E2-422F-C07D-BF72DD4CB808}"/>
              </a:ext>
            </a:extLst>
          </p:cNvPr>
          <p:cNvSpPr/>
          <p:nvPr/>
        </p:nvSpPr>
        <p:spPr>
          <a:xfrm>
            <a:off x="2369697" y="1038088"/>
            <a:ext cx="1782814" cy="484706"/>
          </a:xfrm>
          <a:prstGeom prst="rect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63;p25">
            <a:extLst>
              <a:ext uri="{FF2B5EF4-FFF2-40B4-BE49-F238E27FC236}">
                <a16:creationId xmlns:a16="http://schemas.microsoft.com/office/drawing/2014/main" id="{752BD4EC-5D17-5E4A-D692-08017D6021E3}"/>
              </a:ext>
            </a:extLst>
          </p:cNvPr>
          <p:cNvSpPr txBox="1"/>
          <p:nvPr/>
        </p:nvSpPr>
        <p:spPr>
          <a:xfrm>
            <a:off x="2870210" y="1124318"/>
            <a:ext cx="819902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en-US" altLang="ko-KR" sz="1350" dirty="0">
                <a:solidFill>
                  <a:srgbClr val="F2F2F2"/>
                </a:solidFill>
                <a:latin typeface="Arial"/>
                <a:ea typeface="Arial"/>
                <a:cs typeface="Arial"/>
                <a:sym typeface="Arial"/>
              </a:rPr>
              <a:t>STEP 2</a:t>
            </a:r>
            <a:endParaRPr sz="1350" dirty="0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64;p25">
            <a:extLst>
              <a:ext uri="{FF2B5EF4-FFF2-40B4-BE49-F238E27FC236}">
                <a16:creationId xmlns:a16="http://schemas.microsoft.com/office/drawing/2014/main" id="{CA5CFF57-1E2D-310E-C97A-E868D4D0D9D8}"/>
              </a:ext>
            </a:extLst>
          </p:cNvPr>
          <p:cNvSpPr/>
          <p:nvPr/>
        </p:nvSpPr>
        <p:spPr>
          <a:xfrm>
            <a:off x="4438614" y="1038088"/>
            <a:ext cx="1782814" cy="484706"/>
          </a:xfrm>
          <a:prstGeom prst="rect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65;p25">
            <a:extLst>
              <a:ext uri="{FF2B5EF4-FFF2-40B4-BE49-F238E27FC236}">
                <a16:creationId xmlns:a16="http://schemas.microsoft.com/office/drawing/2014/main" id="{9D5B7915-4B33-3835-E344-8B486F438E9B}"/>
              </a:ext>
            </a:extLst>
          </p:cNvPr>
          <p:cNvSpPr txBox="1"/>
          <p:nvPr/>
        </p:nvSpPr>
        <p:spPr>
          <a:xfrm>
            <a:off x="4930837" y="1101176"/>
            <a:ext cx="819902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en-US" altLang="ko-KR" sz="1350" dirty="0">
                <a:solidFill>
                  <a:srgbClr val="F2F2F2"/>
                </a:solidFill>
                <a:latin typeface="Arial"/>
                <a:ea typeface="Arial"/>
                <a:cs typeface="Arial"/>
                <a:sym typeface="Arial"/>
              </a:rPr>
              <a:t>STEP 3</a:t>
            </a:r>
            <a:endParaRPr sz="1350" dirty="0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66;p25">
            <a:extLst>
              <a:ext uri="{FF2B5EF4-FFF2-40B4-BE49-F238E27FC236}">
                <a16:creationId xmlns:a16="http://schemas.microsoft.com/office/drawing/2014/main" id="{CD4C0181-1CFD-37FE-F9B6-2F4DAEAFE51E}"/>
              </a:ext>
            </a:extLst>
          </p:cNvPr>
          <p:cNvSpPr/>
          <p:nvPr/>
        </p:nvSpPr>
        <p:spPr>
          <a:xfrm>
            <a:off x="6507532" y="1038088"/>
            <a:ext cx="1782814" cy="484706"/>
          </a:xfrm>
          <a:prstGeom prst="rect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67;p25">
            <a:extLst>
              <a:ext uri="{FF2B5EF4-FFF2-40B4-BE49-F238E27FC236}">
                <a16:creationId xmlns:a16="http://schemas.microsoft.com/office/drawing/2014/main" id="{35F179C9-ACD9-5787-EA9B-E6B69E606901}"/>
              </a:ext>
            </a:extLst>
          </p:cNvPr>
          <p:cNvSpPr txBox="1"/>
          <p:nvPr/>
        </p:nvSpPr>
        <p:spPr>
          <a:xfrm>
            <a:off x="7020798" y="1124318"/>
            <a:ext cx="819902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en-US" altLang="ko-KR" sz="1350" dirty="0">
                <a:solidFill>
                  <a:srgbClr val="F2F2F2"/>
                </a:solidFill>
                <a:latin typeface="Arial"/>
                <a:ea typeface="Arial"/>
                <a:cs typeface="Arial"/>
                <a:sym typeface="Arial"/>
              </a:rPr>
              <a:t>STEP 4</a:t>
            </a:r>
            <a:endParaRPr sz="1350" dirty="0">
              <a:solidFill>
                <a:srgbClr val="F2F2F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268;p25">
            <a:extLst>
              <a:ext uri="{FF2B5EF4-FFF2-40B4-BE49-F238E27FC236}">
                <a16:creationId xmlns:a16="http://schemas.microsoft.com/office/drawing/2014/main" id="{D9BA361C-B3ED-A15C-9839-E01E1ADED381}"/>
              </a:ext>
            </a:extLst>
          </p:cNvPr>
          <p:cNvSpPr txBox="1"/>
          <p:nvPr/>
        </p:nvSpPr>
        <p:spPr>
          <a:xfrm>
            <a:off x="428073" y="1965600"/>
            <a:ext cx="1469684" cy="263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105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 sz="1050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269;p25">
            <a:extLst>
              <a:ext uri="{FF2B5EF4-FFF2-40B4-BE49-F238E27FC236}">
                <a16:creationId xmlns:a16="http://schemas.microsoft.com/office/drawing/2014/main" id="{4838943C-5FE2-6A8D-92FE-A18F2408D886}"/>
              </a:ext>
            </a:extLst>
          </p:cNvPr>
          <p:cNvSpPr txBox="1"/>
          <p:nvPr/>
        </p:nvSpPr>
        <p:spPr>
          <a:xfrm>
            <a:off x="2496991" y="1965600"/>
            <a:ext cx="1469684" cy="263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105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 sz="1050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270;p25">
            <a:extLst>
              <a:ext uri="{FF2B5EF4-FFF2-40B4-BE49-F238E27FC236}">
                <a16:creationId xmlns:a16="http://schemas.microsoft.com/office/drawing/2014/main" id="{8520C34E-03C1-6B9D-4E6C-F57E3F348E2A}"/>
              </a:ext>
            </a:extLst>
          </p:cNvPr>
          <p:cNvSpPr txBox="1"/>
          <p:nvPr/>
        </p:nvSpPr>
        <p:spPr>
          <a:xfrm>
            <a:off x="4565911" y="1965600"/>
            <a:ext cx="1469684" cy="263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105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 sz="1050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271;p25">
            <a:extLst>
              <a:ext uri="{FF2B5EF4-FFF2-40B4-BE49-F238E27FC236}">
                <a16:creationId xmlns:a16="http://schemas.microsoft.com/office/drawing/2014/main" id="{01182BD8-098B-1AAA-8059-BAC00D8F4114}"/>
              </a:ext>
            </a:extLst>
          </p:cNvPr>
          <p:cNvSpPr txBox="1"/>
          <p:nvPr/>
        </p:nvSpPr>
        <p:spPr>
          <a:xfrm>
            <a:off x="6641990" y="1965600"/>
            <a:ext cx="1469684" cy="263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105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 sz="1050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자유형: 도형 54">
            <a:extLst>
              <a:ext uri="{FF2B5EF4-FFF2-40B4-BE49-F238E27FC236}">
                <a16:creationId xmlns:a16="http://schemas.microsoft.com/office/drawing/2014/main" id="{5EBD2F0E-5414-4D38-118D-600B9ADBDE52}"/>
              </a:ext>
            </a:extLst>
          </p:cNvPr>
          <p:cNvSpPr/>
          <p:nvPr/>
        </p:nvSpPr>
        <p:spPr>
          <a:xfrm>
            <a:off x="296924" y="4158903"/>
            <a:ext cx="2356070" cy="1070995"/>
          </a:xfrm>
          <a:custGeom>
            <a:avLst/>
            <a:gdLst>
              <a:gd name="connsiteX0" fmla="*/ 0 w 1934765"/>
              <a:gd name="connsiteY0" fmla="*/ 0 h 773906"/>
              <a:gd name="connsiteX1" fmla="*/ 1547812 w 1934765"/>
              <a:gd name="connsiteY1" fmla="*/ 0 h 773906"/>
              <a:gd name="connsiteX2" fmla="*/ 1934765 w 1934765"/>
              <a:gd name="connsiteY2" fmla="*/ 386953 h 773906"/>
              <a:gd name="connsiteX3" fmla="*/ 1547812 w 1934765"/>
              <a:gd name="connsiteY3" fmla="*/ 773906 h 773906"/>
              <a:gd name="connsiteX4" fmla="*/ 0 w 1934765"/>
              <a:gd name="connsiteY4" fmla="*/ 773906 h 773906"/>
              <a:gd name="connsiteX5" fmla="*/ 0 w 1934765"/>
              <a:gd name="connsiteY5" fmla="*/ 0 h 77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34765" h="773906">
                <a:moveTo>
                  <a:pt x="0" y="0"/>
                </a:moveTo>
                <a:lnTo>
                  <a:pt x="1547812" y="0"/>
                </a:lnTo>
                <a:lnTo>
                  <a:pt x="1934765" y="386953"/>
                </a:lnTo>
                <a:lnTo>
                  <a:pt x="1547812" y="773906"/>
                </a:lnTo>
                <a:lnTo>
                  <a:pt x="0" y="773906"/>
                </a:lnTo>
                <a:lnTo>
                  <a:pt x="0" y="0"/>
                </a:lnTo>
                <a:close/>
              </a:path>
            </a:pathLst>
          </a:custGeom>
          <a:solidFill>
            <a:srgbClr val="5DBED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1356" tIns="90678" rIns="238815" bIns="90678" numCol="1" spcCol="1270" anchor="ctr" anchorCtr="0">
            <a:noAutofit/>
          </a:bodyPr>
          <a:lstStyle/>
          <a:p>
            <a:pPr marL="0" lvl="0" indent="0" algn="ctr" defTabSz="15113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3400" kern="1200"/>
          </a:p>
        </p:txBody>
      </p:sp>
      <p:sp>
        <p:nvSpPr>
          <p:cNvPr id="56" name="자유형: 도형 55">
            <a:extLst>
              <a:ext uri="{FF2B5EF4-FFF2-40B4-BE49-F238E27FC236}">
                <a16:creationId xmlns:a16="http://schemas.microsoft.com/office/drawing/2014/main" id="{23562B60-689A-068C-878B-F77926556B40}"/>
              </a:ext>
            </a:extLst>
          </p:cNvPr>
          <p:cNvSpPr/>
          <p:nvPr/>
        </p:nvSpPr>
        <p:spPr>
          <a:xfrm>
            <a:off x="1866283" y="4158903"/>
            <a:ext cx="2356070" cy="1070995"/>
          </a:xfrm>
          <a:custGeom>
            <a:avLst/>
            <a:gdLst>
              <a:gd name="connsiteX0" fmla="*/ 0 w 1934765"/>
              <a:gd name="connsiteY0" fmla="*/ 0 h 773906"/>
              <a:gd name="connsiteX1" fmla="*/ 1547812 w 1934765"/>
              <a:gd name="connsiteY1" fmla="*/ 0 h 773906"/>
              <a:gd name="connsiteX2" fmla="*/ 1934765 w 1934765"/>
              <a:gd name="connsiteY2" fmla="*/ 386953 h 773906"/>
              <a:gd name="connsiteX3" fmla="*/ 1547812 w 1934765"/>
              <a:gd name="connsiteY3" fmla="*/ 773906 h 773906"/>
              <a:gd name="connsiteX4" fmla="*/ 0 w 1934765"/>
              <a:gd name="connsiteY4" fmla="*/ 773906 h 773906"/>
              <a:gd name="connsiteX5" fmla="*/ 386953 w 1934765"/>
              <a:gd name="connsiteY5" fmla="*/ 386953 h 773906"/>
              <a:gd name="connsiteX6" fmla="*/ 0 w 1934765"/>
              <a:gd name="connsiteY6" fmla="*/ 0 h 77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4765" h="773906">
                <a:moveTo>
                  <a:pt x="0" y="0"/>
                </a:moveTo>
                <a:lnTo>
                  <a:pt x="1547812" y="0"/>
                </a:lnTo>
                <a:lnTo>
                  <a:pt x="1934765" y="386953"/>
                </a:lnTo>
                <a:lnTo>
                  <a:pt x="1547812" y="773906"/>
                </a:lnTo>
                <a:lnTo>
                  <a:pt x="0" y="773906"/>
                </a:lnTo>
                <a:lnTo>
                  <a:pt x="386953" y="386953"/>
                </a:lnTo>
                <a:lnTo>
                  <a:pt x="0" y="0"/>
                </a:lnTo>
                <a:close/>
              </a:path>
            </a:pathLst>
          </a:custGeom>
          <a:solidFill>
            <a:srgbClr val="3F91C9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267937"/>
              <a:satOff val="-892"/>
              <a:lumOff val="-5391"/>
              <a:alphaOff val="0"/>
            </a:schemeClr>
          </a:fillRef>
          <a:effectRef idx="0">
            <a:schemeClr val="accent2">
              <a:hueOff val="267937"/>
              <a:satOff val="-892"/>
              <a:lumOff val="-539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0966" tIns="69342" rIns="421624" bIns="69342" numCol="1" spcCol="1270" anchor="ctr" anchorCtr="0">
            <a:noAutofit/>
          </a:bodyPr>
          <a:lstStyle/>
          <a:p>
            <a:pPr marL="0" lvl="0" indent="0" algn="ctr" defTabSz="11557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2600" kern="1200"/>
          </a:p>
        </p:txBody>
      </p:sp>
      <p:sp>
        <p:nvSpPr>
          <p:cNvPr id="57" name="자유형: 도형 56">
            <a:extLst>
              <a:ext uri="{FF2B5EF4-FFF2-40B4-BE49-F238E27FC236}">
                <a16:creationId xmlns:a16="http://schemas.microsoft.com/office/drawing/2014/main" id="{28DD0C0A-7125-C700-0578-FBB4E037154E}"/>
              </a:ext>
            </a:extLst>
          </p:cNvPr>
          <p:cNvSpPr/>
          <p:nvPr/>
        </p:nvSpPr>
        <p:spPr>
          <a:xfrm>
            <a:off x="3464004" y="4158902"/>
            <a:ext cx="2356070" cy="1070995"/>
          </a:xfrm>
          <a:custGeom>
            <a:avLst/>
            <a:gdLst>
              <a:gd name="connsiteX0" fmla="*/ 0 w 1934765"/>
              <a:gd name="connsiteY0" fmla="*/ 0 h 773906"/>
              <a:gd name="connsiteX1" fmla="*/ 1547812 w 1934765"/>
              <a:gd name="connsiteY1" fmla="*/ 0 h 773906"/>
              <a:gd name="connsiteX2" fmla="*/ 1934765 w 1934765"/>
              <a:gd name="connsiteY2" fmla="*/ 386953 h 773906"/>
              <a:gd name="connsiteX3" fmla="*/ 1547812 w 1934765"/>
              <a:gd name="connsiteY3" fmla="*/ 773906 h 773906"/>
              <a:gd name="connsiteX4" fmla="*/ 0 w 1934765"/>
              <a:gd name="connsiteY4" fmla="*/ 773906 h 773906"/>
              <a:gd name="connsiteX5" fmla="*/ 386953 w 1934765"/>
              <a:gd name="connsiteY5" fmla="*/ 386953 h 773906"/>
              <a:gd name="connsiteX6" fmla="*/ 0 w 1934765"/>
              <a:gd name="connsiteY6" fmla="*/ 0 h 77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4765" h="773906">
                <a:moveTo>
                  <a:pt x="0" y="0"/>
                </a:moveTo>
                <a:lnTo>
                  <a:pt x="1547812" y="0"/>
                </a:lnTo>
                <a:lnTo>
                  <a:pt x="1934765" y="386953"/>
                </a:lnTo>
                <a:lnTo>
                  <a:pt x="1547812" y="773906"/>
                </a:lnTo>
                <a:lnTo>
                  <a:pt x="0" y="773906"/>
                </a:lnTo>
                <a:lnTo>
                  <a:pt x="386953" y="386953"/>
                </a:lnTo>
                <a:lnTo>
                  <a:pt x="0" y="0"/>
                </a:lnTo>
                <a:close/>
              </a:path>
            </a:pathLst>
          </a:custGeom>
          <a:solidFill>
            <a:srgbClr val="2F87AF"/>
          </a:solidFill>
          <a:ln>
            <a:solidFill>
              <a:srgbClr val="2D8093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535874"/>
              <a:satOff val="-1784"/>
              <a:lumOff val="-10782"/>
              <a:alphaOff val="0"/>
            </a:schemeClr>
          </a:fillRef>
          <a:effectRef idx="0">
            <a:schemeClr val="accent2">
              <a:hueOff val="535874"/>
              <a:satOff val="-1784"/>
              <a:lumOff val="-1078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0966" tIns="69342" rIns="421624" bIns="69342" numCol="1" spcCol="1270" anchor="ctr" anchorCtr="0">
            <a:noAutofit/>
          </a:bodyPr>
          <a:lstStyle/>
          <a:p>
            <a:pPr marL="0" lvl="0" indent="0" algn="ctr" defTabSz="11557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2600" kern="1200"/>
          </a:p>
        </p:txBody>
      </p:sp>
      <p:sp>
        <p:nvSpPr>
          <p:cNvPr id="58" name="자유형: 도형 57">
            <a:extLst>
              <a:ext uri="{FF2B5EF4-FFF2-40B4-BE49-F238E27FC236}">
                <a16:creationId xmlns:a16="http://schemas.microsoft.com/office/drawing/2014/main" id="{7472B087-D1BD-7DB3-69E2-1CC3B6EFA2EA}"/>
              </a:ext>
            </a:extLst>
          </p:cNvPr>
          <p:cNvSpPr/>
          <p:nvPr/>
        </p:nvSpPr>
        <p:spPr>
          <a:xfrm>
            <a:off x="5122894" y="4158903"/>
            <a:ext cx="2356070" cy="1070995"/>
          </a:xfrm>
          <a:custGeom>
            <a:avLst/>
            <a:gdLst>
              <a:gd name="connsiteX0" fmla="*/ 0 w 1934765"/>
              <a:gd name="connsiteY0" fmla="*/ 0 h 773906"/>
              <a:gd name="connsiteX1" fmla="*/ 1547812 w 1934765"/>
              <a:gd name="connsiteY1" fmla="*/ 0 h 773906"/>
              <a:gd name="connsiteX2" fmla="*/ 1934765 w 1934765"/>
              <a:gd name="connsiteY2" fmla="*/ 386953 h 773906"/>
              <a:gd name="connsiteX3" fmla="*/ 1547812 w 1934765"/>
              <a:gd name="connsiteY3" fmla="*/ 773906 h 773906"/>
              <a:gd name="connsiteX4" fmla="*/ 0 w 1934765"/>
              <a:gd name="connsiteY4" fmla="*/ 773906 h 773906"/>
              <a:gd name="connsiteX5" fmla="*/ 386953 w 1934765"/>
              <a:gd name="connsiteY5" fmla="*/ 386953 h 773906"/>
              <a:gd name="connsiteX6" fmla="*/ 0 w 1934765"/>
              <a:gd name="connsiteY6" fmla="*/ 0 h 77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4765" h="773906">
                <a:moveTo>
                  <a:pt x="0" y="0"/>
                </a:moveTo>
                <a:lnTo>
                  <a:pt x="1547812" y="0"/>
                </a:lnTo>
                <a:lnTo>
                  <a:pt x="1934765" y="386953"/>
                </a:lnTo>
                <a:lnTo>
                  <a:pt x="1547812" y="773906"/>
                </a:lnTo>
                <a:lnTo>
                  <a:pt x="0" y="773906"/>
                </a:lnTo>
                <a:lnTo>
                  <a:pt x="386953" y="386953"/>
                </a:lnTo>
                <a:lnTo>
                  <a:pt x="0" y="0"/>
                </a:lnTo>
                <a:close/>
              </a:path>
            </a:pathLst>
          </a:custGeom>
          <a:solidFill>
            <a:srgbClr val="2D809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803811"/>
              <a:satOff val="-2677"/>
              <a:lumOff val="-16173"/>
              <a:alphaOff val="0"/>
            </a:schemeClr>
          </a:fillRef>
          <a:effectRef idx="0">
            <a:schemeClr val="accent2">
              <a:hueOff val="803811"/>
              <a:satOff val="-2677"/>
              <a:lumOff val="-1617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0974" tIns="109347" rIns="441627" bIns="109347" numCol="1" spcCol="1270" anchor="ctr" anchorCtr="0">
            <a:noAutofit/>
          </a:bodyPr>
          <a:lstStyle/>
          <a:p>
            <a:pPr marL="0" lvl="0" indent="0" algn="ctr" defTabSz="182245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4100" kern="1200"/>
          </a:p>
        </p:txBody>
      </p:sp>
      <p:sp>
        <p:nvSpPr>
          <p:cNvPr id="59" name="자유형: 도형 58">
            <a:extLst>
              <a:ext uri="{FF2B5EF4-FFF2-40B4-BE49-F238E27FC236}">
                <a16:creationId xmlns:a16="http://schemas.microsoft.com/office/drawing/2014/main" id="{D0690400-8CA9-6B1F-FBAC-E765535C126C}"/>
              </a:ext>
            </a:extLst>
          </p:cNvPr>
          <p:cNvSpPr/>
          <p:nvPr/>
        </p:nvSpPr>
        <p:spPr>
          <a:xfrm>
            <a:off x="6631084" y="4158902"/>
            <a:ext cx="2356070" cy="1070995"/>
          </a:xfrm>
          <a:custGeom>
            <a:avLst/>
            <a:gdLst>
              <a:gd name="connsiteX0" fmla="*/ 0 w 1934765"/>
              <a:gd name="connsiteY0" fmla="*/ 0 h 773906"/>
              <a:gd name="connsiteX1" fmla="*/ 1547812 w 1934765"/>
              <a:gd name="connsiteY1" fmla="*/ 0 h 773906"/>
              <a:gd name="connsiteX2" fmla="*/ 1934765 w 1934765"/>
              <a:gd name="connsiteY2" fmla="*/ 386953 h 773906"/>
              <a:gd name="connsiteX3" fmla="*/ 1547812 w 1934765"/>
              <a:gd name="connsiteY3" fmla="*/ 773906 h 773906"/>
              <a:gd name="connsiteX4" fmla="*/ 0 w 1934765"/>
              <a:gd name="connsiteY4" fmla="*/ 773906 h 773906"/>
              <a:gd name="connsiteX5" fmla="*/ 386953 w 1934765"/>
              <a:gd name="connsiteY5" fmla="*/ 386953 h 773906"/>
              <a:gd name="connsiteX6" fmla="*/ 0 w 1934765"/>
              <a:gd name="connsiteY6" fmla="*/ 0 h 77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4765" h="773906">
                <a:moveTo>
                  <a:pt x="0" y="0"/>
                </a:moveTo>
                <a:lnTo>
                  <a:pt x="1547812" y="0"/>
                </a:lnTo>
                <a:lnTo>
                  <a:pt x="1934765" y="386953"/>
                </a:lnTo>
                <a:lnTo>
                  <a:pt x="1547812" y="773906"/>
                </a:lnTo>
                <a:lnTo>
                  <a:pt x="0" y="773906"/>
                </a:lnTo>
                <a:lnTo>
                  <a:pt x="386953" y="386953"/>
                </a:lnTo>
                <a:lnTo>
                  <a:pt x="0" y="0"/>
                </a:lnTo>
                <a:close/>
              </a:path>
            </a:pathLst>
          </a:custGeom>
          <a:solidFill>
            <a:srgbClr val="213B69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071747"/>
              <a:satOff val="-3569"/>
              <a:lumOff val="-21564"/>
              <a:alphaOff val="0"/>
            </a:schemeClr>
          </a:fillRef>
          <a:effectRef idx="0">
            <a:schemeClr val="accent2">
              <a:hueOff val="1071747"/>
              <a:satOff val="-3569"/>
              <a:lumOff val="-2156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0974" tIns="109347" rIns="441627" bIns="109347" numCol="1" spcCol="1270" anchor="ctr" anchorCtr="0">
            <a:noAutofit/>
          </a:bodyPr>
          <a:lstStyle/>
          <a:p>
            <a:pPr marL="0" lvl="0" indent="0" algn="ctr" defTabSz="182245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4100" kern="12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E899A76-0CF9-C21D-7CDC-C3F78D7BFA36}"/>
              </a:ext>
            </a:extLst>
          </p:cNvPr>
          <p:cNvSpPr txBox="1"/>
          <p:nvPr/>
        </p:nvSpPr>
        <p:spPr>
          <a:xfrm>
            <a:off x="551717" y="4463566"/>
            <a:ext cx="1209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</a:rPr>
              <a:t>단계 </a:t>
            </a:r>
            <a:r>
              <a:rPr lang="en-US" altLang="ko-KR" sz="2400" dirty="0">
                <a:solidFill>
                  <a:schemeClr val="bg1"/>
                </a:solidFill>
              </a:rPr>
              <a:t>1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6633238-3F3D-A65E-747B-A6D99C8780DC}"/>
              </a:ext>
            </a:extLst>
          </p:cNvPr>
          <p:cNvSpPr txBox="1"/>
          <p:nvPr/>
        </p:nvSpPr>
        <p:spPr>
          <a:xfrm>
            <a:off x="2098827" y="5426169"/>
            <a:ext cx="1162277" cy="118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  <a:endParaRPr lang="en-US" altLang="ko-KR" sz="1200" spc="-1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94C36BB-BAD3-2931-0DC8-99A8F0E2EA87}"/>
              </a:ext>
            </a:extLst>
          </p:cNvPr>
          <p:cNvSpPr txBox="1"/>
          <p:nvPr/>
        </p:nvSpPr>
        <p:spPr>
          <a:xfrm>
            <a:off x="2347468" y="4463566"/>
            <a:ext cx="1209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</a:rPr>
              <a:t>단계 </a:t>
            </a:r>
            <a:r>
              <a:rPr lang="en-US" altLang="ko-KR" sz="2400" dirty="0">
                <a:solidFill>
                  <a:schemeClr val="bg1"/>
                </a:solidFill>
              </a:rPr>
              <a:t>2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A026EC-4F2C-EDD7-4975-C07C4A099E3A}"/>
              </a:ext>
            </a:extLst>
          </p:cNvPr>
          <p:cNvSpPr txBox="1"/>
          <p:nvPr/>
        </p:nvSpPr>
        <p:spPr>
          <a:xfrm>
            <a:off x="4024661" y="4463566"/>
            <a:ext cx="1209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</a:rPr>
              <a:t>단계 </a:t>
            </a:r>
            <a:r>
              <a:rPr lang="en-US" altLang="ko-KR" sz="2400" dirty="0">
                <a:solidFill>
                  <a:schemeClr val="bg1"/>
                </a:solidFill>
              </a:rPr>
              <a:t>3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37D8E00-32CD-6164-935D-1E2D47D8DE43}"/>
              </a:ext>
            </a:extLst>
          </p:cNvPr>
          <p:cNvSpPr txBox="1"/>
          <p:nvPr/>
        </p:nvSpPr>
        <p:spPr>
          <a:xfrm>
            <a:off x="5601383" y="4463566"/>
            <a:ext cx="1209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</a:rPr>
              <a:t>단계 </a:t>
            </a:r>
            <a:r>
              <a:rPr lang="en-US" altLang="ko-KR" sz="2400" dirty="0">
                <a:solidFill>
                  <a:schemeClr val="bg1"/>
                </a:solidFill>
              </a:rPr>
              <a:t>4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72EE38B-0F39-80F5-66C2-2D7FCF3E529D}"/>
              </a:ext>
            </a:extLst>
          </p:cNvPr>
          <p:cNvSpPr txBox="1"/>
          <p:nvPr/>
        </p:nvSpPr>
        <p:spPr>
          <a:xfrm>
            <a:off x="7216226" y="4463566"/>
            <a:ext cx="1209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</a:rPr>
              <a:t>단계 </a:t>
            </a:r>
            <a:r>
              <a:rPr lang="en-US" altLang="ko-KR" sz="2400" dirty="0">
                <a:solidFill>
                  <a:schemeClr val="bg1"/>
                </a:solidFill>
              </a:rPr>
              <a:t>5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A93A512-D0A0-C116-E95E-1860DB94768F}"/>
              </a:ext>
            </a:extLst>
          </p:cNvPr>
          <p:cNvSpPr txBox="1"/>
          <p:nvPr/>
        </p:nvSpPr>
        <p:spPr>
          <a:xfrm>
            <a:off x="3764370" y="5426169"/>
            <a:ext cx="1162277" cy="118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  <a:endParaRPr lang="en-US" altLang="ko-KR" sz="1200" spc="-1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12A9645-9083-27E9-E692-5A7FECC75ACA}"/>
              </a:ext>
            </a:extLst>
          </p:cNvPr>
          <p:cNvSpPr txBox="1"/>
          <p:nvPr/>
        </p:nvSpPr>
        <p:spPr>
          <a:xfrm>
            <a:off x="5444346" y="5426169"/>
            <a:ext cx="1162277" cy="118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  <a:endParaRPr lang="en-US" altLang="ko-KR" sz="1200" spc="-1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E95D664-4116-CA72-8BD1-38FA082E44F1}"/>
              </a:ext>
            </a:extLst>
          </p:cNvPr>
          <p:cNvSpPr txBox="1"/>
          <p:nvPr/>
        </p:nvSpPr>
        <p:spPr>
          <a:xfrm>
            <a:off x="7101678" y="5426169"/>
            <a:ext cx="1162277" cy="118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  <a:endParaRPr lang="en-US" altLang="ko-KR" sz="1200" spc="-1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028BACE-E63F-A07D-8C58-C037DCDC33BE}"/>
              </a:ext>
            </a:extLst>
          </p:cNvPr>
          <p:cNvSpPr txBox="1"/>
          <p:nvPr/>
        </p:nvSpPr>
        <p:spPr>
          <a:xfrm>
            <a:off x="499564" y="5426169"/>
            <a:ext cx="1162277" cy="118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  <a:endParaRPr lang="en-US" altLang="ko-KR" sz="1200" spc="-1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세부 내용</a:t>
            </a:r>
          </a:p>
        </p:txBody>
      </p:sp>
      <p:sp>
        <p:nvSpPr>
          <p:cNvPr id="78" name="Google Shape;109;p16">
            <a:extLst>
              <a:ext uri="{FF2B5EF4-FFF2-40B4-BE49-F238E27FC236}">
                <a16:creationId xmlns:a16="http://schemas.microsoft.com/office/drawing/2014/main" id="{92A50D4A-D7EF-1816-2BA3-2022A6F8F91D}"/>
              </a:ext>
            </a:extLst>
          </p:cNvPr>
          <p:cNvSpPr txBox="1"/>
          <p:nvPr/>
        </p:nvSpPr>
        <p:spPr>
          <a:xfrm>
            <a:off x="172134" y="0"/>
            <a:ext cx="2950231" cy="653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3000" dirty="0">
                <a:solidFill>
                  <a:schemeClr val="bg1"/>
                </a:solidFill>
                <a:latin typeface="+mj-ea"/>
                <a:ea typeface="+mj-ea"/>
                <a:cs typeface="Arial"/>
                <a:sym typeface="Arial"/>
              </a:rPr>
              <a:t>참고서식 </a:t>
            </a:r>
            <a:r>
              <a:rPr lang="ko-KR" altLang="en-US" sz="3800" kern="0" dirty="0">
                <a:solidFill>
                  <a:schemeClr val="bg1"/>
                </a:solidFill>
                <a:latin typeface="+mj-ea"/>
                <a:ea typeface="+mj-ea"/>
              </a:rPr>
              <a:t>②</a:t>
            </a:r>
            <a:endParaRPr lang="ko-KR" altLang="en-US" sz="3800" kern="0" spc="0" dirty="0">
              <a:solidFill>
                <a:schemeClr val="bg1"/>
              </a:solidFill>
              <a:effectLst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90293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-19352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19" name="Google Shape;352;p28">
            <a:extLst>
              <a:ext uri="{FF2B5EF4-FFF2-40B4-BE49-F238E27FC236}">
                <a16:creationId xmlns:a16="http://schemas.microsoft.com/office/drawing/2014/main" id="{F8D4FDA5-DC68-1197-E443-D00CC7F30316}"/>
              </a:ext>
            </a:extLst>
          </p:cNvPr>
          <p:cNvSpPr/>
          <p:nvPr/>
        </p:nvSpPr>
        <p:spPr>
          <a:xfrm>
            <a:off x="1700536" y="2318768"/>
            <a:ext cx="2053656" cy="2053656"/>
          </a:xfrm>
          <a:prstGeom prst="ellipse">
            <a:avLst/>
          </a:prstGeom>
          <a:solidFill>
            <a:schemeClr val="accent5">
              <a:alpha val="89803"/>
            </a:scheme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353;p28">
            <a:extLst>
              <a:ext uri="{FF2B5EF4-FFF2-40B4-BE49-F238E27FC236}">
                <a16:creationId xmlns:a16="http://schemas.microsoft.com/office/drawing/2014/main" id="{AB19A07C-1ABB-58A7-5AFC-678EFF2083A1}"/>
              </a:ext>
            </a:extLst>
          </p:cNvPr>
          <p:cNvSpPr/>
          <p:nvPr/>
        </p:nvSpPr>
        <p:spPr>
          <a:xfrm>
            <a:off x="139455" y="2318768"/>
            <a:ext cx="2053656" cy="2053656"/>
          </a:xfrm>
          <a:prstGeom prst="ellipse">
            <a:avLst/>
          </a:prstGeom>
          <a:solidFill>
            <a:schemeClr val="accent3">
              <a:alpha val="89803"/>
            </a:scheme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354;p28">
            <a:extLst>
              <a:ext uri="{FF2B5EF4-FFF2-40B4-BE49-F238E27FC236}">
                <a16:creationId xmlns:a16="http://schemas.microsoft.com/office/drawing/2014/main" id="{C0F4919F-C48F-093D-222E-E894A22781A1}"/>
              </a:ext>
            </a:extLst>
          </p:cNvPr>
          <p:cNvSpPr/>
          <p:nvPr/>
        </p:nvSpPr>
        <p:spPr>
          <a:xfrm>
            <a:off x="946518" y="931562"/>
            <a:ext cx="2053656" cy="2053656"/>
          </a:xfrm>
          <a:prstGeom prst="ellipse">
            <a:avLst/>
          </a:prstGeom>
          <a:solidFill>
            <a:srgbClr val="3762AF">
              <a:alpha val="8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355;p28">
            <a:extLst>
              <a:ext uri="{FF2B5EF4-FFF2-40B4-BE49-F238E27FC236}">
                <a16:creationId xmlns:a16="http://schemas.microsoft.com/office/drawing/2014/main" id="{49F451B8-964A-83FC-4DAD-4BA64F055A4F}"/>
              </a:ext>
            </a:extLst>
          </p:cNvPr>
          <p:cNvSpPr txBox="1"/>
          <p:nvPr/>
        </p:nvSpPr>
        <p:spPr>
          <a:xfrm>
            <a:off x="493583" y="3160247"/>
            <a:ext cx="1331134" cy="53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ko-KR" altLang="en-US" sz="15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제목을 입력하세요</a:t>
            </a:r>
            <a:endParaRPr sz="1350" dirty="0"/>
          </a:p>
        </p:txBody>
      </p:sp>
      <p:sp>
        <p:nvSpPr>
          <p:cNvPr id="23" name="Google Shape;356;p28">
            <a:extLst>
              <a:ext uri="{FF2B5EF4-FFF2-40B4-BE49-F238E27FC236}">
                <a16:creationId xmlns:a16="http://schemas.microsoft.com/office/drawing/2014/main" id="{F35E4178-50CB-6411-BE5C-5B68092BDC49}"/>
              </a:ext>
            </a:extLst>
          </p:cNvPr>
          <p:cNvSpPr txBox="1"/>
          <p:nvPr/>
        </p:nvSpPr>
        <p:spPr>
          <a:xfrm>
            <a:off x="2193111" y="3177056"/>
            <a:ext cx="1331134" cy="53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ko-KR" altLang="en-US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제목을 입력하세요</a:t>
            </a:r>
            <a:endParaRPr sz="1350"/>
          </a:p>
        </p:txBody>
      </p:sp>
      <p:sp>
        <p:nvSpPr>
          <p:cNvPr id="24" name="Google Shape;357;p28">
            <a:extLst>
              <a:ext uri="{FF2B5EF4-FFF2-40B4-BE49-F238E27FC236}">
                <a16:creationId xmlns:a16="http://schemas.microsoft.com/office/drawing/2014/main" id="{11AE50A3-14D1-6486-5E17-6A442BAB5133}"/>
              </a:ext>
            </a:extLst>
          </p:cNvPr>
          <p:cNvSpPr txBox="1"/>
          <p:nvPr/>
        </p:nvSpPr>
        <p:spPr>
          <a:xfrm>
            <a:off x="1293646" y="1676807"/>
            <a:ext cx="1331134" cy="53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ko-KR" altLang="en-US" sz="15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제목을 입력하세요</a:t>
            </a:r>
            <a:endParaRPr sz="1350" dirty="0"/>
          </a:p>
        </p:txBody>
      </p:sp>
      <p:sp>
        <p:nvSpPr>
          <p:cNvPr id="58" name="Google Shape;769;p34">
            <a:extLst>
              <a:ext uri="{FF2B5EF4-FFF2-40B4-BE49-F238E27FC236}">
                <a16:creationId xmlns:a16="http://schemas.microsoft.com/office/drawing/2014/main" id="{725543FD-6203-A72C-DC8A-19130AA77BB6}"/>
              </a:ext>
            </a:extLst>
          </p:cNvPr>
          <p:cNvSpPr/>
          <p:nvPr/>
        </p:nvSpPr>
        <p:spPr>
          <a:xfrm>
            <a:off x="7443464" y="2318768"/>
            <a:ext cx="1602808" cy="2581704"/>
          </a:xfrm>
          <a:custGeom>
            <a:avLst/>
            <a:gdLst/>
            <a:ahLst/>
            <a:cxnLst/>
            <a:rect l="l" t="t" r="r" b="b"/>
            <a:pathLst>
              <a:path w="1768709" h="2848927" extrusionOk="0">
                <a:moveTo>
                  <a:pt x="0" y="0"/>
                </a:moveTo>
                <a:lnTo>
                  <a:pt x="1768709" y="0"/>
                </a:lnTo>
                <a:lnTo>
                  <a:pt x="1768709" y="2848927"/>
                </a:lnTo>
                <a:lnTo>
                  <a:pt x="0" y="284892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0" tIns="118294" rIns="0" bIns="0" anchor="t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4600"/>
            </a:pPr>
            <a:endParaRPr sz="34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자유형: 도형 84">
            <a:extLst>
              <a:ext uri="{FF2B5EF4-FFF2-40B4-BE49-F238E27FC236}">
                <a16:creationId xmlns:a16="http://schemas.microsoft.com/office/drawing/2014/main" id="{1D91587A-84CE-7591-C69C-246800461D2F}"/>
              </a:ext>
            </a:extLst>
          </p:cNvPr>
          <p:cNvSpPr/>
          <p:nvPr/>
        </p:nvSpPr>
        <p:spPr>
          <a:xfrm>
            <a:off x="3678203" y="4939776"/>
            <a:ext cx="870864" cy="812855"/>
          </a:xfrm>
          <a:custGeom>
            <a:avLst/>
            <a:gdLst>
              <a:gd name="connsiteX0" fmla="*/ 0 w 1341437"/>
              <a:gd name="connsiteY0" fmla="*/ 0 h 1341437"/>
              <a:gd name="connsiteX1" fmla="*/ 1341437 w 1341437"/>
              <a:gd name="connsiteY1" fmla="*/ 0 h 1341437"/>
              <a:gd name="connsiteX2" fmla="*/ 1341437 w 1341437"/>
              <a:gd name="connsiteY2" fmla="*/ 1341437 h 1341437"/>
              <a:gd name="connsiteX3" fmla="*/ 0 w 1341437"/>
              <a:gd name="connsiteY3" fmla="*/ 1341437 h 1341437"/>
              <a:gd name="connsiteX4" fmla="*/ 0 w 1341437"/>
              <a:gd name="connsiteY4" fmla="*/ 0 h 134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1437" h="1341437">
                <a:moveTo>
                  <a:pt x="0" y="0"/>
                </a:moveTo>
                <a:lnTo>
                  <a:pt x="1341437" y="0"/>
                </a:lnTo>
                <a:lnTo>
                  <a:pt x="1341437" y="1341437"/>
                </a:lnTo>
                <a:lnTo>
                  <a:pt x="0" y="134143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0640" tIns="40640" rIns="40640" bIns="40640" numCol="1" spcCol="1270" anchor="ctr" anchorCtr="0">
            <a:noAutofit/>
          </a:bodyPr>
          <a:lstStyle/>
          <a:p>
            <a:pPr marL="0" lvl="0" indent="0" algn="ctr" defTabSz="14224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2800" kern="1200">
              <a:solidFill>
                <a:schemeClr val="bg1"/>
              </a:solidFill>
            </a:endParaRPr>
          </a:p>
        </p:txBody>
      </p:sp>
      <p:sp>
        <p:nvSpPr>
          <p:cNvPr id="86" name="화살표: 원형 85">
            <a:extLst>
              <a:ext uri="{FF2B5EF4-FFF2-40B4-BE49-F238E27FC236}">
                <a16:creationId xmlns:a16="http://schemas.microsoft.com/office/drawing/2014/main" id="{5022AEA1-7A66-4845-EDBE-0C6D5D173C36}"/>
              </a:ext>
            </a:extLst>
          </p:cNvPr>
          <p:cNvSpPr/>
          <p:nvPr/>
        </p:nvSpPr>
        <p:spPr>
          <a:xfrm>
            <a:off x="4905431" y="2821603"/>
            <a:ext cx="4015965" cy="3748460"/>
          </a:xfrm>
          <a:prstGeom prst="circularArrow">
            <a:avLst>
              <a:gd name="adj1" fmla="val 5202"/>
              <a:gd name="adj2" fmla="val 336015"/>
              <a:gd name="adj3" fmla="val 12297380"/>
              <a:gd name="adj4" fmla="val 10771160"/>
              <a:gd name="adj5" fmla="val 606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87" name="그룹 86">
            <a:extLst>
              <a:ext uri="{FF2B5EF4-FFF2-40B4-BE49-F238E27FC236}">
                <a16:creationId xmlns:a16="http://schemas.microsoft.com/office/drawing/2014/main" id="{E1E660DC-D55F-3F82-5D99-629EEDD17F21}"/>
              </a:ext>
            </a:extLst>
          </p:cNvPr>
          <p:cNvGrpSpPr/>
          <p:nvPr/>
        </p:nvGrpSpPr>
        <p:grpSpPr>
          <a:xfrm>
            <a:off x="4750092" y="2821603"/>
            <a:ext cx="4274127" cy="3748460"/>
            <a:chOff x="3928975" y="1843651"/>
            <a:chExt cx="4343859" cy="4081485"/>
          </a:xfrm>
        </p:grpSpPr>
        <p:sp>
          <p:nvSpPr>
            <p:cNvPr id="88" name="화살표: 원형 87">
              <a:extLst>
                <a:ext uri="{FF2B5EF4-FFF2-40B4-BE49-F238E27FC236}">
                  <a16:creationId xmlns:a16="http://schemas.microsoft.com/office/drawing/2014/main" id="{B603AE31-B643-879E-E966-DE73264F75F8}"/>
                </a:ext>
              </a:extLst>
            </p:cNvPr>
            <p:cNvSpPr/>
            <p:nvPr/>
          </p:nvSpPr>
          <p:spPr>
            <a:xfrm>
              <a:off x="4055257" y="1843651"/>
              <a:ext cx="4081485" cy="4081485"/>
            </a:xfrm>
            <a:prstGeom prst="circularArrow">
              <a:avLst>
                <a:gd name="adj1" fmla="val 5202"/>
                <a:gd name="adj2" fmla="val 336015"/>
                <a:gd name="adj3" fmla="val 21292825"/>
                <a:gd name="adj4" fmla="val 19766604"/>
                <a:gd name="adj5" fmla="val 6068"/>
              </a:avLst>
            </a:prstGeom>
            <a:solidFill>
              <a:srgbClr val="C46200"/>
            </a:solidFill>
            <a:ln>
              <a:noFill/>
            </a:ln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9" name="화살표: 원형 88">
              <a:extLst>
                <a:ext uri="{FF2B5EF4-FFF2-40B4-BE49-F238E27FC236}">
                  <a16:creationId xmlns:a16="http://schemas.microsoft.com/office/drawing/2014/main" id="{0D9A5492-ED74-7CB4-AE30-73B83DB80A92}"/>
                </a:ext>
              </a:extLst>
            </p:cNvPr>
            <p:cNvSpPr/>
            <p:nvPr/>
          </p:nvSpPr>
          <p:spPr>
            <a:xfrm>
              <a:off x="4055257" y="1843651"/>
              <a:ext cx="4081485" cy="4081485"/>
            </a:xfrm>
            <a:prstGeom prst="circularArrow">
              <a:avLst>
                <a:gd name="adj1" fmla="val 5202"/>
                <a:gd name="adj2" fmla="val 336015"/>
                <a:gd name="adj3" fmla="val 4014266"/>
                <a:gd name="adj4" fmla="val 2253829"/>
                <a:gd name="adj5" fmla="val 6068"/>
              </a:avLst>
            </a:prstGeom>
            <a:solidFill>
              <a:srgbClr val="24A89B"/>
            </a:solidFill>
            <a:ln>
              <a:noFill/>
            </a:ln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0" name="화살표: 원형 89">
              <a:extLst>
                <a:ext uri="{FF2B5EF4-FFF2-40B4-BE49-F238E27FC236}">
                  <a16:creationId xmlns:a16="http://schemas.microsoft.com/office/drawing/2014/main" id="{C268FDD7-72A0-E556-3905-C4119ECF44EC}"/>
                </a:ext>
              </a:extLst>
            </p:cNvPr>
            <p:cNvSpPr/>
            <p:nvPr/>
          </p:nvSpPr>
          <p:spPr>
            <a:xfrm>
              <a:off x="4055257" y="1843651"/>
              <a:ext cx="4081485" cy="4081485"/>
            </a:xfrm>
            <a:prstGeom prst="circularArrow">
              <a:avLst>
                <a:gd name="adj1" fmla="val 5202"/>
                <a:gd name="adj2" fmla="val 336015"/>
                <a:gd name="adj3" fmla="val 8210155"/>
                <a:gd name="adj4" fmla="val 6449719"/>
                <a:gd name="adj5" fmla="val 6068"/>
              </a:avLst>
            </a:prstGeom>
            <a:solidFill>
              <a:srgbClr val="32599E"/>
            </a:solidFill>
            <a:ln>
              <a:noFill/>
            </a:ln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1" name="화살표: 원형 90">
              <a:extLst>
                <a:ext uri="{FF2B5EF4-FFF2-40B4-BE49-F238E27FC236}">
                  <a16:creationId xmlns:a16="http://schemas.microsoft.com/office/drawing/2014/main" id="{360E69E4-C1EB-9C66-7D89-13637FB4A93B}"/>
                </a:ext>
              </a:extLst>
            </p:cNvPr>
            <p:cNvSpPr/>
            <p:nvPr/>
          </p:nvSpPr>
          <p:spPr>
            <a:xfrm>
              <a:off x="4055257" y="1843651"/>
              <a:ext cx="4081485" cy="4081485"/>
            </a:xfrm>
            <a:prstGeom prst="circularArrow">
              <a:avLst>
                <a:gd name="adj1" fmla="val 5202"/>
                <a:gd name="adj2" fmla="val 336015"/>
                <a:gd name="adj3" fmla="val 16865256"/>
                <a:gd name="adj4" fmla="val 15198729"/>
                <a:gd name="adj5" fmla="val 6068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615C7A25-D578-1819-2E6E-D05745883404}"/>
                </a:ext>
              </a:extLst>
            </p:cNvPr>
            <p:cNvSpPr txBox="1"/>
            <p:nvPr/>
          </p:nvSpPr>
          <p:spPr>
            <a:xfrm>
              <a:off x="4501550" y="2214922"/>
              <a:ext cx="94769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2800" spc="-3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TEXT</a:t>
              </a:r>
              <a:endParaRPr lang="ko-KR" altLang="en-US" sz="2800" spc="-3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C162BCDE-B7B1-11F1-450D-83F876240A51}"/>
                </a:ext>
              </a:extLst>
            </p:cNvPr>
            <p:cNvSpPr txBox="1"/>
            <p:nvPr/>
          </p:nvSpPr>
          <p:spPr>
            <a:xfrm>
              <a:off x="6815126" y="2214921"/>
              <a:ext cx="94769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2800" spc="-3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TEXT</a:t>
              </a:r>
              <a:endParaRPr lang="ko-KR" altLang="en-US" sz="2800" spc="-3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44D8C304-A098-1D5F-0061-666E9119128E}"/>
                </a:ext>
              </a:extLst>
            </p:cNvPr>
            <p:cNvSpPr txBox="1"/>
            <p:nvPr/>
          </p:nvSpPr>
          <p:spPr>
            <a:xfrm>
              <a:off x="7325139" y="4152262"/>
              <a:ext cx="94769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2800" spc="-3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TEXT</a:t>
              </a:r>
              <a:endParaRPr lang="ko-KR" altLang="en-US" sz="2800" spc="-3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366BF83B-9990-2CBE-C109-F6764A50C049}"/>
                </a:ext>
              </a:extLst>
            </p:cNvPr>
            <p:cNvSpPr txBox="1"/>
            <p:nvPr/>
          </p:nvSpPr>
          <p:spPr>
            <a:xfrm>
              <a:off x="5658078" y="5370408"/>
              <a:ext cx="94769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2800" spc="-3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TEXT</a:t>
              </a:r>
              <a:endParaRPr lang="ko-KR" altLang="en-US" sz="2800" spc="-3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9B4F6A9-29F9-3E2D-F34B-5D85DEBD3EFD}"/>
                </a:ext>
              </a:extLst>
            </p:cNvPr>
            <p:cNvSpPr txBox="1"/>
            <p:nvPr/>
          </p:nvSpPr>
          <p:spPr>
            <a:xfrm>
              <a:off x="3928975" y="4152262"/>
              <a:ext cx="94769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2800" spc="-3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TEXT</a:t>
              </a:r>
              <a:endParaRPr lang="ko-KR" altLang="en-US" sz="2800" spc="-3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679CE62D-61DB-15FD-E146-3ACB760AF417}"/>
              </a:ext>
            </a:extLst>
          </p:cNvPr>
          <p:cNvSpPr/>
          <p:nvPr/>
        </p:nvSpPr>
        <p:spPr>
          <a:xfrm>
            <a:off x="5985031" y="4293447"/>
            <a:ext cx="1871702" cy="718635"/>
          </a:xfrm>
          <a:prstGeom prst="rect">
            <a:avLst/>
          </a:prstGeom>
          <a:solidFill>
            <a:srgbClr val="213B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B363F27-F429-5987-9B20-1E8DFD4C57FB}"/>
              </a:ext>
            </a:extLst>
          </p:cNvPr>
          <p:cNvSpPr txBox="1"/>
          <p:nvPr/>
        </p:nvSpPr>
        <p:spPr>
          <a:xfrm>
            <a:off x="6115494" y="4391004"/>
            <a:ext cx="1610776" cy="4770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2500" spc="-300" dirty="0">
                <a:solidFill>
                  <a:schemeClr val="bg1"/>
                </a:solidFill>
                <a:latin typeface="+mj-ea"/>
                <a:ea typeface="+mj-ea"/>
              </a:rPr>
              <a:t>핵심내용</a:t>
            </a:r>
          </a:p>
        </p:txBody>
      </p:sp>
      <p:sp>
        <p:nvSpPr>
          <p:cNvPr id="100" name="Google Shape;109;p16">
            <a:extLst>
              <a:ext uri="{FF2B5EF4-FFF2-40B4-BE49-F238E27FC236}">
                <a16:creationId xmlns:a16="http://schemas.microsoft.com/office/drawing/2014/main" id="{2C724ABA-3B2E-6586-C5F3-CA4BBA784B29}"/>
              </a:ext>
            </a:extLst>
          </p:cNvPr>
          <p:cNvSpPr txBox="1"/>
          <p:nvPr/>
        </p:nvSpPr>
        <p:spPr>
          <a:xfrm>
            <a:off x="172134" y="0"/>
            <a:ext cx="2950231" cy="653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3000" dirty="0">
                <a:solidFill>
                  <a:schemeClr val="bg1"/>
                </a:solidFill>
                <a:latin typeface="+mj-ea"/>
                <a:ea typeface="+mj-ea"/>
                <a:cs typeface="Arial"/>
                <a:sym typeface="Arial"/>
              </a:rPr>
              <a:t>참고서식 </a:t>
            </a:r>
            <a:r>
              <a:rPr lang="ko-KR" altLang="en-US" sz="3800" kern="0" dirty="0">
                <a:solidFill>
                  <a:schemeClr val="bg1"/>
                </a:solidFill>
                <a:latin typeface="+mj-ea"/>
                <a:ea typeface="+mj-ea"/>
              </a:rPr>
              <a:t>③</a:t>
            </a:r>
            <a:endParaRPr lang="ko-KR" altLang="en-US" sz="3800" kern="0" spc="0" dirty="0">
              <a:solidFill>
                <a:schemeClr val="bg1"/>
              </a:solidFill>
              <a:effectLst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903675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-19518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58" name="Google Shape;769;p34">
            <a:extLst>
              <a:ext uri="{FF2B5EF4-FFF2-40B4-BE49-F238E27FC236}">
                <a16:creationId xmlns:a16="http://schemas.microsoft.com/office/drawing/2014/main" id="{725543FD-6203-A72C-DC8A-19130AA77BB6}"/>
              </a:ext>
            </a:extLst>
          </p:cNvPr>
          <p:cNvSpPr/>
          <p:nvPr/>
        </p:nvSpPr>
        <p:spPr>
          <a:xfrm>
            <a:off x="7259921" y="1113483"/>
            <a:ext cx="1602808" cy="2581704"/>
          </a:xfrm>
          <a:custGeom>
            <a:avLst/>
            <a:gdLst/>
            <a:ahLst/>
            <a:cxnLst/>
            <a:rect l="l" t="t" r="r" b="b"/>
            <a:pathLst>
              <a:path w="1768709" h="2848927" extrusionOk="0">
                <a:moveTo>
                  <a:pt x="0" y="0"/>
                </a:moveTo>
                <a:lnTo>
                  <a:pt x="1768709" y="0"/>
                </a:lnTo>
                <a:lnTo>
                  <a:pt x="1768709" y="2848927"/>
                </a:lnTo>
                <a:lnTo>
                  <a:pt x="0" y="284892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0" tIns="118294" rIns="0" bIns="0" anchor="t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4600"/>
            </a:pPr>
            <a:endParaRPr sz="34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81AB839D-A900-4E06-84B3-98595E22196B}"/>
              </a:ext>
            </a:extLst>
          </p:cNvPr>
          <p:cNvSpPr/>
          <p:nvPr/>
        </p:nvSpPr>
        <p:spPr>
          <a:xfrm>
            <a:off x="2407714" y="1837305"/>
            <a:ext cx="458895" cy="91440"/>
          </a:xfrm>
          <a:custGeom>
            <a:avLst/>
            <a:gdLst>
              <a:gd name="connsiteX0" fmla="*/ 0 w 458895"/>
              <a:gd name="connsiteY0" fmla="*/ 45720 h 91440"/>
              <a:gd name="connsiteX1" fmla="*/ 458895 w 458895"/>
              <a:gd name="connsiteY1" fmla="*/ 4572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8895" h="91440">
                <a:moveTo>
                  <a:pt x="0" y="45720"/>
                </a:moveTo>
                <a:lnTo>
                  <a:pt x="458895" y="45720"/>
                </a:lnTo>
              </a:path>
            </a:pathLst>
          </a:custGeom>
          <a:noFill/>
          <a:ln>
            <a:solidFill>
              <a:srgbClr val="213B69"/>
            </a:solidFill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9910" tIns="43273" rIns="229911" bIns="43273" numCol="1" spcCol="1270" anchor="ctr" anchorCtr="0">
            <a:noAutofit/>
          </a:bodyPr>
          <a:lstStyle/>
          <a:p>
            <a:pPr marL="0" lvl="0" indent="0" algn="ctr" defTabSz="22225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3000" kern="1200"/>
          </a:p>
        </p:txBody>
      </p:sp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24D98E2E-6B0B-4BFB-B821-5BB8B15DC276}"/>
              </a:ext>
            </a:extLst>
          </p:cNvPr>
          <p:cNvSpPr/>
          <p:nvPr/>
        </p:nvSpPr>
        <p:spPr>
          <a:xfrm>
            <a:off x="281271" y="1244553"/>
            <a:ext cx="2128242" cy="1276945"/>
          </a:xfrm>
          <a:custGeom>
            <a:avLst/>
            <a:gdLst>
              <a:gd name="connsiteX0" fmla="*/ 0 w 2128242"/>
              <a:gd name="connsiteY0" fmla="*/ 0 h 1276945"/>
              <a:gd name="connsiteX1" fmla="*/ 2128242 w 2128242"/>
              <a:gd name="connsiteY1" fmla="*/ 0 h 1276945"/>
              <a:gd name="connsiteX2" fmla="*/ 2128242 w 2128242"/>
              <a:gd name="connsiteY2" fmla="*/ 1276945 h 1276945"/>
              <a:gd name="connsiteX3" fmla="*/ 0 w 2128242"/>
              <a:gd name="connsiteY3" fmla="*/ 1276945 h 1276945"/>
              <a:gd name="connsiteX4" fmla="*/ 0 w 2128242"/>
              <a:gd name="connsiteY4" fmla="*/ 0 h 1276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8242" h="1276945">
                <a:moveTo>
                  <a:pt x="0" y="0"/>
                </a:moveTo>
                <a:lnTo>
                  <a:pt x="2128242" y="0"/>
                </a:lnTo>
                <a:lnTo>
                  <a:pt x="2128242" y="1276945"/>
                </a:lnTo>
                <a:lnTo>
                  <a:pt x="0" y="1276945"/>
                </a:lnTo>
                <a:lnTo>
                  <a:pt x="0" y="0"/>
                </a:lnTo>
                <a:close/>
              </a:path>
            </a:pathLst>
          </a:custGeom>
          <a:solidFill>
            <a:srgbClr val="F9D5BD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4480" tIns="284480" rIns="284480" bIns="284480" numCol="1" spcCol="1270" anchor="ctr" anchorCtr="0">
            <a:noAutofit/>
          </a:bodyPr>
          <a:lstStyle/>
          <a:p>
            <a:pPr marL="0" lvl="0" indent="0" algn="ctr" defTabSz="1778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3000" kern="1200"/>
          </a:p>
        </p:txBody>
      </p:sp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AE71B2C8-9212-233D-EC38-6B673F257CAC}"/>
              </a:ext>
            </a:extLst>
          </p:cNvPr>
          <p:cNvSpPr/>
          <p:nvPr/>
        </p:nvSpPr>
        <p:spPr>
          <a:xfrm>
            <a:off x="1345393" y="2519698"/>
            <a:ext cx="2617737" cy="458895"/>
          </a:xfrm>
          <a:custGeom>
            <a:avLst/>
            <a:gdLst>
              <a:gd name="connsiteX0" fmla="*/ 2617737 w 2617737"/>
              <a:gd name="connsiteY0" fmla="*/ 0 h 458895"/>
              <a:gd name="connsiteX1" fmla="*/ 2617737 w 2617737"/>
              <a:gd name="connsiteY1" fmla="*/ 246547 h 458895"/>
              <a:gd name="connsiteX2" fmla="*/ 0 w 2617737"/>
              <a:gd name="connsiteY2" fmla="*/ 246547 h 458895"/>
              <a:gd name="connsiteX3" fmla="*/ 0 w 2617737"/>
              <a:gd name="connsiteY3" fmla="*/ 458895 h 45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7737" h="458895">
                <a:moveTo>
                  <a:pt x="2617737" y="0"/>
                </a:moveTo>
                <a:lnTo>
                  <a:pt x="2617737" y="246547"/>
                </a:lnTo>
                <a:lnTo>
                  <a:pt x="0" y="246547"/>
                </a:lnTo>
                <a:lnTo>
                  <a:pt x="0" y="458895"/>
                </a:lnTo>
              </a:path>
            </a:pathLst>
          </a:custGeom>
          <a:noFill/>
          <a:ln>
            <a:solidFill>
              <a:srgbClr val="213B69"/>
            </a:solidFill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4991" tIns="227001" rIns="1254991" bIns="227000" numCol="1" spcCol="1270" anchor="ctr" anchorCtr="0">
            <a:noAutofit/>
          </a:bodyPr>
          <a:lstStyle/>
          <a:p>
            <a:pPr marL="0" lvl="0" indent="0" algn="ctr" defTabSz="22225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3000" kern="1200"/>
          </a:p>
        </p:txBody>
      </p:sp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A48EF4F9-5275-9476-604C-47CB0C817053}"/>
              </a:ext>
            </a:extLst>
          </p:cNvPr>
          <p:cNvSpPr/>
          <p:nvPr/>
        </p:nvSpPr>
        <p:spPr>
          <a:xfrm>
            <a:off x="2899009" y="1244553"/>
            <a:ext cx="2128242" cy="1276945"/>
          </a:xfrm>
          <a:custGeom>
            <a:avLst/>
            <a:gdLst>
              <a:gd name="connsiteX0" fmla="*/ 0 w 2128242"/>
              <a:gd name="connsiteY0" fmla="*/ 0 h 1276945"/>
              <a:gd name="connsiteX1" fmla="*/ 2128242 w 2128242"/>
              <a:gd name="connsiteY1" fmla="*/ 0 h 1276945"/>
              <a:gd name="connsiteX2" fmla="*/ 2128242 w 2128242"/>
              <a:gd name="connsiteY2" fmla="*/ 1276945 h 1276945"/>
              <a:gd name="connsiteX3" fmla="*/ 0 w 2128242"/>
              <a:gd name="connsiteY3" fmla="*/ 1276945 h 1276945"/>
              <a:gd name="connsiteX4" fmla="*/ 0 w 2128242"/>
              <a:gd name="connsiteY4" fmla="*/ 0 h 1276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8242" h="1276945">
                <a:moveTo>
                  <a:pt x="0" y="0"/>
                </a:moveTo>
                <a:lnTo>
                  <a:pt x="2128242" y="0"/>
                </a:lnTo>
                <a:lnTo>
                  <a:pt x="2128242" y="1276945"/>
                </a:lnTo>
                <a:lnTo>
                  <a:pt x="0" y="1276945"/>
                </a:lnTo>
                <a:lnTo>
                  <a:pt x="0" y="0"/>
                </a:lnTo>
                <a:close/>
              </a:path>
            </a:pathLst>
          </a:custGeom>
          <a:solidFill>
            <a:srgbClr val="D79E49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4480" tIns="284480" rIns="284480" bIns="284480" numCol="1" spcCol="1270" anchor="ctr" anchorCtr="0">
            <a:noAutofit/>
          </a:bodyPr>
          <a:lstStyle/>
          <a:p>
            <a:pPr marL="0" lvl="0" indent="0" algn="ctr" defTabSz="1778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3000" kern="1200"/>
          </a:p>
        </p:txBody>
      </p: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F77A4B88-D082-BC7B-E52B-0F3097036FAE}"/>
              </a:ext>
            </a:extLst>
          </p:cNvPr>
          <p:cNvSpPr/>
          <p:nvPr/>
        </p:nvSpPr>
        <p:spPr>
          <a:xfrm>
            <a:off x="2407714" y="3603747"/>
            <a:ext cx="458895" cy="91440"/>
          </a:xfrm>
          <a:custGeom>
            <a:avLst/>
            <a:gdLst>
              <a:gd name="connsiteX0" fmla="*/ 0 w 458895"/>
              <a:gd name="connsiteY0" fmla="*/ 45720 h 91440"/>
              <a:gd name="connsiteX1" fmla="*/ 458895 w 458895"/>
              <a:gd name="connsiteY1" fmla="*/ 4572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8895" h="91440">
                <a:moveTo>
                  <a:pt x="0" y="45720"/>
                </a:moveTo>
                <a:lnTo>
                  <a:pt x="458895" y="45720"/>
                </a:lnTo>
              </a:path>
            </a:pathLst>
          </a:custGeom>
          <a:noFill/>
          <a:ln>
            <a:solidFill>
              <a:srgbClr val="213B69"/>
            </a:solidFill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9910" tIns="43272" rIns="229911" bIns="43274" numCol="1" spcCol="1270" anchor="ctr" anchorCtr="0">
            <a:noAutofit/>
          </a:bodyPr>
          <a:lstStyle/>
          <a:p>
            <a:pPr marL="0" lvl="0" indent="0" algn="ctr" defTabSz="22225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3000" kern="1200"/>
          </a:p>
        </p:txBody>
      </p:sp>
      <p:sp>
        <p:nvSpPr>
          <p:cNvPr id="7" name="자유형: 도형 6">
            <a:extLst>
              <a:ext uri="{FF2B5EF4-FFF2-40B4-BE49-F238E27FC236}">
                <a16:creationId xmlns:a16="http://schemas.microsoft.com/office/drawing/2014/main" id="{98B932BC-2DDF-FC34-0C47-EEE23473819B}"/>
              </a:ext>
            </a:extLst>
          </p:cNvPr>
          <p:cNvSpPr/>
          <p:nvPr/>
        </p:nvSpPr>
        <p:spPr>
          <a:xfrm>
            <a:off x="281271" y="3010994"/>
            <a:ext cx="2128242" cy="1276945"/>
          </a:xfrm>
          <a:custGeom>
            <a:avLst/>
            <a:gdLst>
              <a:gd name="connsiteX0" fmla="*/ 0 w 2128242"/>
              <a:gd name="connsiteY0" fmla="*/ 0 h 1276945"/>
              <a:gd name="connsiteX1" fmla="*/ 2128242 w 2128242"/>
              <a:gd name="connsiteY1" fmla="*/ 0 h 1276945"/>
              <a:gd name="connsiteX2" fmla="*/ 2128242 w 2128242"/>
              <a:gd name="connsiteY2" fmla="*/ 1276945 h 1276945"/>
              <a:gd name="connsiteX3" fmla="*/ 0 w 2128242"/>
              <a:gd name="connsiteY3" fmla="*/ 1276945 h 1276945"/>
              <a:gd name="connsiteX4" fmla="*/ 0 w 2128242"/>
              <a:gd name="connsiteY4" fmla="*/ 0 h 1276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8242" h="1276945">
                <a:moveTo>
                  <a:pt x="0" y="0"/>
                </a:moveTo>
                <a:lnTo>
                  <a:pt x="2128242" y="0"/>
                </a:lnTo>
                <a:lnTo>
                  <a:pt x="2128242" y="1276945"/>
                </a:lnTo>
                <a:lnTo>
                  <a:pt x="0" y="1276945"/>
                </a:lnTo>
                <a:lnTo>
                  <a:pt x="0" y="0"/>
                </a:lnTo>
                <a:close/>
              </a:path>
            </a:pathLst>
          </a:custGeom>
          <a:solidFill>
            <a:srgbClr val="24A89B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4480" tIns="284480" rIns="284480" bIns="284480" numCol="1" spcCol="1270" anchor="ctr" anchorCtr="0">
            <a:noAutofit/>
          </a:bodyPr>
          <a:lstStyle/>
          <a:p>
            <a:pPr marL="0" lvl="0" indent="0" algn="ctr" defTabSz="1778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3000" kern="1200"/>
          </a:p>
        </p:txBody>
      </p:sp>
      <p:sp>
        <p:nvSpPr>
          <p:cNvPr id="8" name="자유형: 도형 7">
            <a:extLst>
              <a:ext uri="{FF2B5EF4-FFF2-40B4-BE49-F238E27FC236}">
                <a16:creationId xmlns:a16="http://schemas.microsoft.com/office/drawing/2014/main" id="{964F33E9-5833-83DF-E15A-C93FD0E999BE}"/>
              </a:ext>
            </a:extLst>
          </p:cNvPr>
          <p:cNvSpPr/>
          <p:nvPr/>
        </p:nvSpPr>
        <p:spPr>
          <a:xfrm>
            <a:off x="1345393" y="4286139"/>
            <a:ext cx="2617737" cy="458895"/>
          </a:xfrm>
          <a:custGeom>
            <a:avLst/>
            <a:gdLst>
              <a:gd name="connsiteX0" fmla="*/ 2617737 w 2617737"/>
              <a:gd name="connsiteY0" fmla="*/ 0 h 458895"/>
              <a:gd name="connsiteX1" fmla="*/ 2617737 w 2617737"/>
              <a:gd name="connsiteY1" fmla="*/ 246547 h 458895"/>
              <a:gd name="connsiteX2" fmla="*/ 0 w 2617737"/>
              <a:gd name="connsiteY2" fmla="*/ 246547 h 458895"/>
              <a:gd name="connsiteX3" fmla="*/ 0 w 2617737"/>
              <a:gd name="connsiteY3" fmla="*/ 458895 h 45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7737" h="458895">
                <a:moveTo>
                  <a:pt x="2617737" y="0"/>
                </a:moveTo>
                <a:lnTo>
                  <a:pt x="2617737" y="246547"/>
                </a:lnTo>
                <a:lnTo>
                  <a:pt x="0" y="246547"/>
                </a:lnTo>
                <a:lnTo>
                  <a:pt x="0" y="458895"/>
                </a:lnTo>
              </a:path>
            </a:pathLst>
          </a:custGeom>
          <a:noFill/>
          <a:ln>
            <a:solidFill>
              <a:srgbClr val="213B69"/>
            </a:solidFill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4991" tIns="227001" rIns="1254991" bIns="227000" numCol="1" spcCol="1270" anchor="ctr" anchorCtr="0">
            <a:noAutofit/>
          </a:bodyPr>
          <a:lstStyle/>
          <a:p>
            <a:pPr marL="0" lvl="0" indent="0" algn="ctr" defTabSz="22225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3000" kern="1200"/>
          </a:p>
        </p:txBody>
      </p:sp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A4DC643C-5C6B-5EFE-A547-8C603A2DDF1C}"/>
              </a:ext>
            </a:extLst>
          </p:cNvPr>
          <p:cNvSpPr/>
          <p:nvPr/>
        </p:nvSpPr>
        <p:spPr>
          <a:xfrm>
            <a:off x="2899009" y="3010994"/>
            <a:ext cx="2128242" cy="1276945"/>
          </a:xfrm>
          <a:custGeom>
            <a:avLst/>
            <a:gdLst>
              <a:gd name="connsiteX0" fmla="*/ 0 w 2128242"/>
              <a:gd name="connsiteY0" fmla="*/ 0 h 1276945"/>
              <a:gd name="connsiteX1" fmla="*/ 2128242 w 2128242"/>
              <a:gd name="connsiteY1" fmla="*/ 0 h 1276945"/>
              <a:gd name="connsiteX2" fmla="*/ 2128242 w 2128242"/>
              <a:gd name="connsiteY2" fmla="*/ 1276945 h 1276945"/>
              <a:gd name="connsiteX3" fmla="*/ 0 w 2128242"/>
              <a:gd name="connsiteY3" fmla="*/ 1276945 h 1276945"/>
              <a:gd name="connsiteX4" fmla="*/ 0 w 2128242"/>
              <a:gd name="connsiteY4" fmla="*/ 0 h 1276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8242" h="1276945">
                <a:moveTo>
                  <a:pt x="0" y="0"/>
                </a:moveTo>
                <a:lnTo>
                  <a:pt x="2128242" y="0"/>
                </a:lnTo>
                <a:lnTo>
                  <a:pt x="2128242" y="1276945"/>
                </a:lnTo>
                <a:lnTo>
                  <a:pt x="0" y="1276945"/>
                </a:lnTo>
                <a:lnTo>
                  <a:pt x="0" y="0"/>
                </a:lnTo>
                <a:close/>
              </a:path>
            </a:pathLst>
          </a:custGeom>
          <a:solidFill>
            <a:srgbClr val="1780A5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4480" tIns="284480" rIns="284480" bIns="284480" numCol="1" spcCol="1270" anchor="ctr" anchorCtr="0">
            <a:noAutofit/>
          </a:bodyPr>
          <a:lstStyle/>
          <a:p>
            <a:pPr marL="0" lvl="0" indent="0" algn="ctr" defTabSz="1778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3000" kern="1200"/>
          </a:p>
        </p:txBody>
      </p: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66A9EB73-237C-613D-642E-222460D6F55E}"/>
              </a:ext>
            </a:extLst>
          </p:cNvPr>
          <p:cNvSpPr/>
          <p:nvPr/>
        </p:nvSpPr>
        <p:spPr>
          <a:xfrm>
            <a:off x="281271" y="4777435"/>
            <a:ext cx="2128242" cy="1276945"/>
          </a:xfrm>
          <a:custGeom>
            <a:avLst/>
            <a:gdLst>
              <a:gd name="connsiteX0" fmla="*/ 0 w 2128242"/>
              <a:gd name="connsiteY0" fmla="*/ 0 h 1276945"/>
              <a:gd name="connsiteX1" fmla="*/ 2128242 w 2128242"/>
              <a:gd name="connsiteY1" fmla="*/ 0 h 1276945"/>
              <a:gd name="connsiteX2" fmla="*/ 2128242 w 2128242"/>
              <a:gd name="connsiteY2" fmla="*/ 1276945 h 1276945"/>
              <a:gd name="connsiteX3" fmla="*/ 0 w 2128242"/>
              <a:gd name="connsiteY3" fmla="*/ 1276945 h 1276945"/>
              <a:gd name="connsiteX4" fmla="*/ 0 w 2128242"/>
              <a:gd name="connsiteY4" fmla="*/ 0 h 1276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8242" h="1276945">
                <a:moveTo>
                  <a:pt x="0" y="0"/>
                </a:moveTo>
                <a:lnTo>
                  <a:pt x="2128242" y="0"/>
                </a:lnTo>
                <a:lnTo>
                  <a:pt x="2128242" y="1276945"/>
                </a:lnTo>
                <a:lnTo>
                  <a:pt x="0" y="1276945"/>
                </a:lnTo>
                <a:lnTo>
                  <a:pt x="0" y="0"/>
                </a:lnTo>
                <a:close/>
              </a:path>
            </a:pathLst>
          </a:custGeom>
          <a:solidFill>
            <a:srgbClr val="213B69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4480" tIns="284480" rIns="284480" bIns="284480" numCol="1" spcCol="1270" anchor="ctr" anchorCtr="0">
            <a:noAutofit/>
          </a:bodyPr>
          <a:lstStyle/>
          <a:p>
            <a:pPr marL="0" lvl="0" indent="0" algn="ctr" defTabSz="17780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3000" kern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4BABAE-90CA-4BEE-7C63-0CC4B03FC954}"/>
              </a:ext>
            </a:extLst>
          </p:cNvPr>
          <p:cNvSpPr txBox="1"/>
          <p:nvPr/>
        </p:nvSpPr>
        <p:spPr>
          <a:xfrm>
            <a:off x="527542" y="1577890"/>
            <a:ext cx="16354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dirty="0"/>
              <a:t>텍스트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835D47-A78A-BE74-EFC4-D08AFA92F11C}"/>
              </a:ext>
            </a:extLst>
          </p:cNvPr>
          <p:cNvSpPr txBox="1"/>
          <p:nvPr/>
        </p:nvSpPr>
        <p:spPr>
          <a:xfrm>
            <a:off x="3161726" y="1577890"/>
            <a:ext cx="1602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dirty="0"/>
              <a:t>텍스트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D42289-BC19-EBE0-3ECD-DC236D388461}"/>
              </a:ext>
            </a:extLst>
          </p:cNvPr>
          <p:cNvSpPr txBox="1"/>
          <p:nvPr/>
        </p:nvSpPr>
        <p:spPr>
          <a:xfrm>
            <a:off x="567106" y="3337448"/>
            <a:ext cx="15547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dirty="0">
                <a:solidFill>
                  <a:schemeClr val="bg1"/>
                </a:solidFill>
              </a:rPr>
              <a:t>텍스트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E558E9-A06A-E195-136E-DDA979323B58}"/>
              </a:ext>
            </a:extLst>
          </p:cNvPr>
          <p:cNvSpPr txBox="1"/>
          <p:nvPr/>
        </p:nvSpPr>
        <p:spPr>
          <a:xfrm>
            <a:off x="3161726" y="3329722"/>
            <a:ext cx="1602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dirty="0">
                <a:solidFill>
                  <a:schemeClr val="bg1"/>
                </a:solidFill>
              </a:rPr>
              <a:t>텍스트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9555A2-FCA3-24B1-6BBE-B88683E366E8}"/>
              </a:ext>
            </a:extLst>
          </p:cNvPr>
          <p:cNvSpPr txBox="1"/>
          <p:nvPr/>
        </p:nvSpPr>
        <p:spPr>
          <a:xfrm>
            <a:off x="567107" y="5092741"/>
            <a:ext cx="15547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dirty="0">
                <a:solidFill>
                  <a:schemeClr val="bg1"/>
                </a:solidFill>
              </a:rPr>
              <a:t>텍스트</a:t>
            </a: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59DE7846-86B0-3CFF-A9A1-73D726DD3DA3}"/>
              </a:ext>
            </a:extLst>
          </p:cNvPr>
          <p:cNvGrpSpPr/>
          <p:nvPr/>
        </p:nvGrpSpPr>
        <p:grpSpPr>
          <a:xfrm>
            <a:off x="5687839" y="1289337"/>
            <a:ext cx="3343776" cy="4682536"/>
            <a:chOff x="859779" y="1555701"/>
            <a:chExt cx="3343776" cy="4682536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8AB0C7BB-B367-3A35-7F0B-ED835598CC2C}"/>
                </a:ext>
              </a:extLst>
            </p:cNvPr>
            <p:cNvSpPr/>
            <p:nvPr/>
          </p:nvSpPr>
          <p:spPr>
            <a:xfrm>
              <a:off x="859779" y="1555701"/>
              <a:ext cx="3343776" cy="468253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타원 25">
              <a:extLst>
                <a:ext uri="{FF2B5EF4-FFF2-40B4-BE49-F238E27FC236}">
                  <a16:creationId xmlns:a16="http://schemas.microsoft.com/office/drawing/2014/main" id="{94F74960-2926-6F97-3E07-22456012152D}"/>
                </a:ext>
              </a:extLst>
            </p:cNvPr>
            <p:cNvSpPr/>
            <p:nvPr/>
          </p:nvSpPr>
          <p:spPr>
            <a:xfrm>
              <a:off x="1472260" y="1939065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7" name="타원 26">
              <a:extLst>
                <a:ext uri="{FF2B5EF4-FFF2-40B4-BE49-F238E27FC236}">
                  <a16:creationId xmlns:a16="http://schemas.microsoft.com/office/drawing/2014/main" id="{ACB2D5A6-D63E-8934-6B4D-977CC48E6734}"/>
                </a:ext>
              </a:extLst>
            </p:cNvPr>
            <p:cNvSpPr/>
            <p:nvPr/>
          </p:nvSpPr>
          <p:spPr>
            <a:xfrm>
              <a:off x="1691421" y="1939065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8" name="타원 27">
              <a:extLst>
                <a:ext uri="{FF2B5EF4-FFF2-40B4-BE49-F238E27FC236}">
                  <a16:creationId xmlns:a16="http://schemas.microsoft.com/office/drawing/2014/main" id="{F014409C-410C-DC15-9BF2-7BEE621478D7}"/>
                </a:ext>
              </a:extLst>
            </p:cNvPr>
            <p:cNvSpPr/>
            <p:nvPr/>
          </p:nvSpPr>
          <p:spPr>
            <a:xfrm>
              <a:off x="1910582" y="1939065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9" name="타원 28">
              <a:extLst>
                <a:ext uri="{FF2B5EF4-FFF2-40B4-BE49-F238E27FC236}">
                  <a16:creationId xmlns:a16="http://schemas.microsoft.com/office/drawing/2014/main" id="{A72E849A-F2FB-C8F6-37CF-0B3A29FB2C5A}"/>
                </a:ext>
              </a:extLst>
            </p:cNvPr>
            <p:cNvSpPr/>
            <p:nvPr/>
          </p:nvSpPr>
          <p:spPr>
            <a:xfrm>
              <a:off x="2129743" y="1939065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0" name="타원 29">
              <a:extLst>
                <a:ext uri="{FF2B5EF4-FFF2-40B4-BE49-F238E27FC236}">
                  <a16:creationId xmlns:a16="http://schemas.microsoft.com/office/drawing/2014/main" id="{B891A936-4675-669A-CC57-56A40EADE7F6}"/>
                </a:ext>
              </a:extLst>
            </p:cNvPr>
            <p:cNvSpPr/>
            <p:nvPr/>
          </p:nvSpPr>
          <p:spPr>
            <a:xfrm>
              <a:off x="2348903" y="1939065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1" name="타원 30">
              <a:extLst>
                <a:ext uri="{FF2B5EF4-FFF2-40B4-BE49-F238E27FC236}">
                  <a16:creationId xmlns:a16="http://schemas.microsoft.com/office/drawing/2014/main" id="{58B3C62E-2CFA-B7BF-CD34-6FB2EE4B7B54}"/>
                </a:ext>
              </a:extLst>
            </p:cNvPr>
            <p:cNvSpPr/>
            <p:nvPr/>
          </p:nvSpPr>
          <p:spPr>
            <a:xfrm>
              <a:off x="2568064" y="1939065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2" name="타원 31">
              <a:extLst>
                <a:ext uri="{FF2B5EF4-FFF2-40B4-BE49-F238E27FC236}">
                  <a16:creationId xmlns:a16="http://schemas.microsoft.com/office/drawing/2014/main" id="{C1B9DBD4-C152-7808-C625-DC345FC6DB4B}"/>
                </a:ext>
              </a:extLst>
            </p:cNvPr>
            <p:cNvSpPr/>
            <p:nvPr/>
          </p:nvSpPr>
          <p:spPr>
            <a:xfrm>
              <a:off x="2787225" y="1939065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3" name="타원 32">
              <a:extLst>
                <a:ext uri="{FF2B5EF4-FFF2-40B4-BE49-F238E27FC236}">
                  <a16:creationId xmlns:a16="http://schemas.microsoft.com/office/drawing/2014/main" id="{DD81FC17-4DB4-A17A-8161-925421F42DE4}"/>
                </a:ext>
              </a:extLst>
            </p:cNvPr>
            <p:cNvSpPr/>
            <p:nvPr/>
          </p:nvSpPr>
          <p:spPr>
            <a:xfrm>
              <a:off x="3006386" y="1939065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4" name="타원 33">
              <a:extLst>
                <a:ext uri="{FF2B5EF4-FFF2-40B4-BE49-F238E27FC236}">
                  <a16:creationId xmlns:a16="http://schemas.microsoft.com/office/drawing/2014/main" id="{20EA1A6C-599E-E517-9659-4EB5D7BA24DB}"/>
                </a:ext>
              </a:extLst>
            </p:cNvPr>
            <p:cNvSpPr/>
            <p:nvPr/>
          </p:nvSpPr>
          <p:spPr>
            <a:xfrm>
              <a:off x="3225547" y="1939065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3C88A17E-21D1-2C27-6258-1CABB34CB9B4}"/>
                </a:ext>
              </a:extLst>
            </p:cNvPr>
            <p:cNvSpPr/>
            <p:nvPr/>
          </p:nvSpPr>
          <p:spPr>
            <a:xfrm>
              <a:off x="3444708" y="1939065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450B7540-14DB-A72C-AF63-B523B3930DE6}"/>
                </a:ext>
              </a:extLst>
            </p:cNvPr>
            <p:cNvSpPr/>
            <p:nvPr/>
          </p:nvSpPr>
          <p:spPr>
            <a:xfrm>
              <a:off x="1472260" y="2166064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33D30A9D-3304-A4D0-C0C5-23D49A3DA358}"/>
                </a:ext>
              </a:extLst>
            </p:cNvPr>
            <p:cNvSpPr/>
            <p:nvPr/>
          </p:nvSpPr>
          <p:spPr>
            <a:xfrm>
              <a:off x="1691421" y="2166064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82F42DCA-B3CD-66AA-CC64-7BC49A3AFDB5}"/>
                </a:ext>
              </a:extLst>
            </p:cNvPr>
            <p:cNvSpPr/>
            <p:nvPr/>
          </p:nvSpPr>
          <p:spPr>
            <a:xfrm>
              <a:off x="1910582" y="2166064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9" name="타원 38">
              <a:extLst>
                <a:ext uri="{FF2B5EF4-FFF2-40B4-BE49-F238E27FC236}">
                  <a16:creationId xmlns:a16="http://schemas.microsoft.com/office/drawing/2014/main" id="{E818EF2D-97A9-0C46-7A38-82B8E3E87942}"/>
                </a:ext>
              </a:extLst>
            </p:cNvPr>
            <p:cNvSpPr/>
            <p:nvPr/>
          </p:nvSpPr>
          <p:spPr>
            <a:xfrm>
              <a:off x="2129743" y="2166064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0" name="타원 39">
              <a:extLst>
                <a:ext uri="{FF2B5EF4-FFF2-40B4-BE49-F238E27FC236}">
                  <a16:creationId xmlns:a16="http://schemas.microsoft.com/office/drawing/2014/main" id="{6DAA6524-BFCE-624B-619F-5DE8D250BB8B}"/>
                </a:ext>
              </a:extLst>
            </p:cNvPr>
            <p:cNvSpPr/>
            <p:nvPr/>
          </p:nvSpPr>
          <p:spPr>
            <a:xfrm>
              <a:off x="2348903" y="2166064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1" name="타원 40">
              <a:extLst>
                <a:ext uri="{FF2B5EF4-FFF2-40B4-BE49-F238E27FC236}">
                  <a16:creationId xmlns:a16="http://schemas.microsoft.com/office/drawing/2014/main" id="{805CAF02-2F63-FC18-5F0D-C9D8FE1230BA}"/>
                </a:ext>
              </a:extLst>
            </p:cNvPr>
            <p:cNvSpPr/>
            <p:nvPr/>
          </p:nvSpPr>
          <p:spPr>
            <a:xfrm>
              <a:off x="2568064" y="2166064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2" name="타원 41">
              <a:extLst>
                <a:ext uri="{FF2B5EF4-FFF2-40B4-BE49-F238E27FC236}">
                  <a16:creationId xmlns:a16="http://schemas.microsoft.com/office/drawing/2014/main" id="{288675D0-9A70-3BDF-13F5-EF3909186D94}"/>
                </a:ext>
              </a:extLst>
            </p:cNvPr>
            <p:cNvSpPr/>
            <p:nvPr/>
          </p:nvSpPr>
          <p:spPr>
            <a:xfrm>
              <a:off x="2787225" y="2166064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3" name="타원 42">
              <a:extLst>
                <a:ext uri="{FF2B5EF4-FFF2-40B4-BE49-F238E27FC236}">
                  <a16:creationId xmlns:a16="http://schemas.microsoft.com/office/drawing/2014/main" id="{43CFB1E7-280C-7976-ABD8-9633FC5EBAA7}"/>
                </a:ext>
              </a:extLst>
            </p:cNvPr>
            <p:cNvSpPr/>
            <p:nvPr/>
          </p:nvSpPr>
          <p:spPr>
            <a:xfrm>
              <a:off x="3006386" y="2166064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4" name="타원 43">
              <a:extLst>
                <a:ext uri="{FF2B5EF4-FFF2-40B4-BE49-F238E27FC236}">
                  <a16:creationId xmlns:a16="http://schemas.microsoft.com/office/drawing/2014/main" id="{1E1E2CC8-70FE-0131-A233-04E1E7640FE2}"/>
                </a:ext>
              </a:extLst>
            </p:cNvPr>
            <p:cNvSpPr/>
            <p:nvPr/>
          </p:nvSpPr>
          <p:spPr>
            <a:xfrm>
              <a:off x="3225547" y="2166064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60746815-5B08-0744-4979-CB511DA3D06A}"/>
                </a:ext>
              </a:extLst>
            </p:cNvPr>
            <p:cNvSpPr/>
            <p:nvPr/>
          </p:nvSpPr>
          <p:spPr>
            <a:xfrm>
              <a:off x="3444708" y="2166064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6" name="타원 45">
              <a:extLst>
                <a:ext uri="{FF2B5EF4-FFF2-40B4-BE49-F238E27FC236}">
                  <a16:creationId xmlns:a16="http://schemas.microsoft.com/office/drawing/2014/main" id="{CF1BEA92-2176-43FF-D18C-68B3D145BB64}"/>
                </a:ext>
              </a:extLst>
            </p:cNvPr>
            <p:cNvSpPr/>
            <p:nvPr/>
          </p:nvSpPr>
          <p:spPr>
            <a:xfrm>
              <a:off x="1472260" y="2393063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7" name="타원 46">
              <a:extLst>
                <a:ext uri="{FF2B5EF4-FFF2-40B4-BE49-F238E27FC236}">
                  <a16:creationId xmlns:a16="http://schemas.microsoft.com/office/drawing/2014/main" id="{35958766-5121-8149-318D-0320CE94B51B}"/>
                </a:ext>
              </a:extLst>
            </p:cNvPr>
            <p:cNvSpPr/>
            <p:nvPr/>
          </p:nvSpPr>
          <p:spPr>
            <a:xfrm>
              <a:off x="1691421" y="2393063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8" name="타원 47">
              <a:extLst>
                <a:ext uri="{FF2B5EF4-FFF2-40B4-BE49-F238E27FC236}">
                  <a16:creationId xmlns:a16="http://schemas.microsoft.com/office/drawing/2014/main" id="{BFD08439-51F8-4973-CD82-2D8EAE1F5EE4}"/>
                </a:ext>
              </a:extLst>
            </p:cNvPr>
            <p:cNvSpPr/>
            <p:nvPr/>
          </p:nvSpPr>
          <p:spPr>
            <a:xfrm>
              <a:off x="1910582" y="2393063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9" name="타원 48">
              <a:extLst>
                <a:ext uri="{FF2B5EF4-FFF2-40B4-BE49-F238E27FC236}">
                  <a16:creationId xmlns:a16="http://schemas.microsoft.com/office/drawing/2014/main" id="{E811A011-F5E3-0099-D439-F0C6095181EB}"/>
                </a:ext>
              </a:extLst>
            </p:cNvPr>
            <p:cNvSpPr/>
            <p:nvPr/>
          </p:nvSpPr>
          <p:spPr>
            <a:xfrm>
              <a:off x="2129743" y="2393063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0" name="타원 49">
              <a:extLst>
                <a:ext uri="{FF2B5EF4-FFF2-40B4-BE49-F238E27FC236}">
                  <a16:creationId xmlns:a16="http://schemas.microsoft.com/office/drawing/2014/main" id="{7BE23EC8-DF7F-0635-973E-7D420E264368}"/>
                </a:ext>
              </a:extLst>
            </p:cNvPr>
            <p:cNvSpPr/>
            <p:nvPr/>
          </p:nvSpPr>
          <p:spPr>
            <a:xfrm>
              <a:off x="2348903" y="2393063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1" name="타원 50">
              <a:extLst>
                <a:ext uri="{FF2B5EF4-FFF2-40B4-BE49-F238E27FC236}">
                  <a16:creationId xmlns:a16="http://schemas.microsoft.com/office/drawing/2014/main" id="{21DDFBAA-1CC3-A29F-4CD6-D6FD83130F7A}"/>
                </a:ext>
              </a:extLst>
            </p:cNvPr>
            <p:cNvSpPr/>
            <p:nvPr/>
          </p:nvSpPr>
          <p:spPr>
            <a:xfrm>
              <a:off x="2568064" y="2393063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2" name="타원 51">
              <a:extLst>
                <a:ext uri="{FF2B5EF4-FFF2-40B4-BE49-F238E27FC236}">
                  <a16:creationId xmlns:a16="http://schemas.microsoft.com/office/drawing/2014/main" id="{153B2AF9-276F-478C-335E-C93A87E7944F}"/>
                </a:ext>
              </a:extLst>
            </p:cNvPr>
            <p:cNvSpPr/>
            <p:nvPr/>
          </p:nvSpPr>
          <p:spPr>
            <a:xfrm>
              <a:off x="2787225" y="2393063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3" name="타원 52">
              <a:extLst>
                <a:ext uri="{FF2B5EF4-FFF2-40B4-BE49-F238E27FC236}">
                  <a16:creationId xmlns:a16="http://schemas.microsoft.com/office/drawing/2014/main" id="{8EE6AA10-BBB2-33C5-27C3-CB37B23ED7F9}"/>
                </a:ext>
              </a:extLst>
            </p:cNvPr>
            <p:cNvSpPr/>
            <p:nvPr/>
          </p:nvSpPr>
          <p:spPr>
            <a:xfrm>
              <a:off x="3006386" y="2393063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4" name="타원 53">
              <a:extLst>
                <a:ext uri="{FF2B5EF4-FFF2-40B4-BE49-F238E27FC236}">
                  <a16:creationId xmlns:a16="http://schemas.microsoft.com/office/drawing/2014/main" id="{697BE6CE-8412-99D8-F0DE-A9F102782949}"/>
                </a:ext>
              </a:extLst>
            </p:cNvPr>
            <p:cNvSpPr/>
            <p:nvPr/>
          </p:nvSpPr>
          <p:spPr>
            <a:xfrm>
              <a:off x="3225547" y="2393063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5" name="타원 54">
              <a:extLst>
                <a:ext uri="{FF2B5EF4-FFF2-40B4-BE49-F238E27FC236}">
                  <a16:creationId xmlns:a16="http://schemas.microsoft.com/office/drawing/2014/main" id="{4F3D8FE5-4DAB-CEF5-C35F-EDBF3AC6D48E}"/>
                </a:ext>
              </a:extLst>
            </p:cNvPr>
            <p:cNvSpPr/>
            <p:nvPr/>
          </p:nvSpPr>
          <p:spPr>
            <a:xfrm>
              <a:off x="3444708" y="2393063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6" name="타원 55">
              <a:extLst>
                <a:ext uri="{FF2B5EF4-FFF2-40B4-BE49-F238E27FC236}">
                  <a16:creationId xmlns:a16="http://schemas.microsoft.com/office/drawing/2014/main" id="{91041413-AC1B-51FC-0DA7-44671651DB55}"/>
                </a:ext>
              </a:extLst>
            </p:cNvPr>
            <p:cNvSpPr/>
            <p:nvPr/>
          </p:nvSpPr>
          <p:spPr>
            <a:xfrm>
              <a:off x="1472260" y="2620062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7" name="타원 56">
              <a:extLst>
                <a:ext uri="{FF2B5EF4-FFF2-40B4-BE49-F238E27FC236}">
                  <a16:creationId xmlns:a16="http://schemas.microsoft.com/office/drawing/2014/main" id="{1E7B2922-0278-0127-AE81-F4640FA6D07F}"/>
                </a:ext>
              </a:extLst>
            </p:cNvPr>
            <p:cNvSpPr/>
            <p:nvPr/>
          </p:nvSpPr>
          <p:spPr>
            <a:xfrm>
              <a:off x="1691421" y="2620062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9" name="타원 58">
              <a:extLst>
                <a:ext uri="{FF2B5EF4-FFF2-40B4-BE49-F238E27FC236}">
                  <a16:creationId xmlns:a16="http://schemas.microsoft.com/office/drawing/2014/main" id="{01B2FD7D-4713-9309-34E3-B2D2861F62B2}"/>
                </a:ext>
              </a:extLst>
            </p:cNvPr>
            <p:cNvSpPr/>
            <p:nvPr/>
          </p:nvSpPr>
          <p:spPr>
            <a:xfrm>
              <a:off x="1910582" y="2620062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0" name="타원 59">
              <a:extLst>
                <a:ext uri="{FF2B5EF4-FFF2-40B4-BE49-F238E27FC236}">
                  <a16:creationId xmlns:a16="http://schemas.microsoft.com/office/drawing/2014/main" id="{9F5B020C-5E46-3C88-0B6E-ECB3BFBED32D}"/>
                </a:ext>
              </a:extLst>
            </p:cNvPr>
            <p:cNvSpPr/>
            <p:nvPr/>
          </p:nvSpPr>
          <p:spPr>
            <a:xfrm>
              <a:off x="2129743" y="2620062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1" name="타원 60">
              <a:extLst>
                <a:ext uri="{FF2B5EF4-FFF2-40B4-BE49-F238E27FC236}">
                  <a16:creationId xmlns:a16="http://schemas.microsoft.com/office/drawing/2014/main" id="{DEEF8C6C-5B9A-9C30-1DF3-AC2A34B633C3}"/>
                </a:ext>
              </a:extLst>
            </p:cNvPr>
            <p:cNvSpPr/>
            <p:nvPr/>
          </p:nvSpPr>
          <p:spPr>
            <a:xfrm>
              <a:off x="2348903" y="2620062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2" name="타원 61">
              <a:extLst>
                <a:ext uri="{FF2B5EF4-FFF2-40B4-BE49-F238E27FC236}">
                  <a16:creationId xmlns:a16="http://schemas.microsoft.com/office/drawing/2014/main" id="{DDFA9F0B-6BCE-7CBA-8082-5BD06A662A2B}"/>
                </a:ext>
              </a:extLst>
            </p:cNvPr>
            <p:cNvSpPr/>
            <p:nvPr/>
          </p:nvSpPr>
          <p:spPr>
            <a:xfrm>
              <a:off x="2568064" y="2620062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3" name="타원 62">
              <a:extLst>
                <a:ext uri="{FF2B5EF4-FFF2-40B4-BE49-F238E27FC236}">
                  <a16:creationId xmlns:a16="http://schemas.microsoft.com/office/drawing/2014/main" id="{0E009980-6DE9-CDD2-6846-C8C1CD54C403}"/>
                </a:ext>
              </a:extLst>
            </p:cNvPr>
            <p:cNvSpPr/>
            <p:nvPr/>
          </p:nvSpPr>
          <p:spPr>
            <a:xfrm>
              <a:off x="2787225" y="2620062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4" name="타원 63">
              <a:extLst>
                <a:ext uri="{FF2B5EF4-FFF2-40B4-BE49-F238E27FC236}">
                  <a16:creationId xmlns:a16="http://schemas.microsoft.com/office/drawing/2014/main" id="{C88B666A-BDF4-9DE5-2D96-6A2C226930E5}"/>
                </a:ext>
              </a:extLst>
            </p:cNvPr>
            <p:cNvSpPr/>
            <p:nvPr/>
          </p:nvSpPr>
          <p:spPr>
            <a:xfrm>
              <a:off x="3006386" y="2620062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5" name="타원 64">
              <a:extLst>
                <a:ext uri="{FF2B5EF4-FFF2-40B4-BE49-F238E27FC236}">
                  <a16:creationId xmlns:a16="http://schemas.microsoft.com/office/drawing/2014/main" id="{AC2216B8-02E3-4A20-09EC-64F99D5404FF}"/>
                </a:ext>
              </a:extLst>
            </p:cNvPr>
            <p:cNvSpPr/>
            <p:nvPr/>
          </p:nvSpPr>
          <p:spPr>
            <a:xfrm>
              <a:off x="3225547" y="2620062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6" name="타원 65">
              <a:extLst>
                <a:ext uri="{FF2B5EF4-FFF2-40B4-BE49-F238E27FC236}">
                  <a16:creationId xmlns:a16="http://schemas.microsoft.com/office/drawing/2014/main" id="{38D03DB2-4ACF-8D19-AD7F-B987D323570D}"/>
                </a:ext>
              </a:extLst>
            </p:cNvPr>
            <p:cNvSpPr/>
            <p:nvPr/>
          </p:nvSpPr>
          <p:spPr>
            <a:xfrm>
              <a:off x="3444708" y="2620062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7" name="타원 66">
              <a:extLst>
                <a:ext uri="{FF2B5EF4-FFF2-40B4-BE49-F238E27FC236}">
                  <a16:creationId xmlns:a16="http://schemas.microsoft.com/office/drawing/2014/main" id="{C22492D6-3872-EC1B-E1AB-F456BF518DE8}"/>
                </a:ext>
              </a:extLst>
            </p:cNvPr>
            <p:cNvSpPr/>
            <p:nvPr/>
          </p:nvSpPr>
          <p:spPr>
            <a:xfrm>
              <a:off x="1472260" y="2847061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8" name="타원 67">
              <a:extLst>
                <a:ext uri="{FF2B5EF4-FFF2-40B4-BE49-F238E27FC236}">
                  <a16:creationId xmlns:a16="http://schemas.microsoft.com/office/drawing/2014/main" id="{8CA472DA-D825-8584-F513-EA7270C8DEF2}"/>
                </a:ext>
              </a:extLst>
            </p:cNvPr>
            <p:cNvSpPr/>
            <p:nvPr/>
          </p:nvSpPr>
          <p:spPr>
            <a:xfrm>
              <a:off x="1691421" y="2847061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9" name="타원 68">
              <a:extLst>
                <a:ext uri="{FF2B5EF4-FFF2-40B4-BE49-F238E27FC236}">
                  <a16:creationId xmlns:a16="http://schemas.microsoft.com/office/drawing/2014/main" id="{FDBD6AAA-40EC-59B5-8B48-AC40A5C178BA}"/>
                </a:ext>
              </a:extLst>
            </p:cNvPr>
            <p:cNvSpPr/>
            <p:nvPr/>
          </p:nvSpPr>
          <p:spPr>
            <a:xfrm>
              <a:off x="1910582" y="2847061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0" name="타원 69">
              <a:extLst>
                <a:ext uri="{FF2B5EF4-FFF2-40B4-BE49-F238E27FC236}">
                  <a16:creationId xmlns:a16="http://schemas.microsoft.com/office/drawing/2014/main" id="{C3632EC9-3E17-80DA-447D-7B89CB25C5EE}"/>
                </a:ext>
              </a:extLst>
            </p:cNvPr>
            <p:cNvSpPr/>
            <p:nvPr/>
          </p:nvSpPr>
          <p:spPr>
            <a:xfrm>
              <a:off x="2129743" y="2847061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1" name="타원 70">
              <a:extLst>
                <a:ext uri="{FF2B5EF4-FFF2-40B4-BE49-F238E27FC236}">
                  <a16:creationId xmlns:a16="http://schemas.microsoft.com/office/drawing/2014/main" id="{00F429AC-0508-624D-8EA9-DE9E4375FDB5}"/>
                </a:ext>
              </a:extLst>
            </p:cNvPr>
            <p:cNvSpPr/>
            <p:nvPr/>
          </p:nvSpPr>
          <p:spPr>
            <a:xfrm>
              <a:off x="2348903" y="2847061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2" name="타원 71">
              <a:extLst>
                <a:ext uri="{FF2B5EF4-FFF2-40B4-BE49-F238E27FC236}">
                  <a16:creationId xmlns:a16="http://schemas.microsoft.com/office/drawing/2014/main" id="{5D17396D-D0AA-0D60-DE28-CB553228E3BD}"/>
                </a:ext>
              </a:extLst>
            </p:cNvPr>
            <p:cNvSpPr/>
            <p:nvPr/>
          </p:nvSpPr>
          <p:spPr>
            <a:xfrm>
              <a:off x="2568064" y="2847061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3" name="타원 72">
              <a:extLst>
                <a:ext uri="{FF2B5EF4-FFF2-40B4-BE49-F238E27FC236}">
                  <a16:creationId xmlns:a16="http://schemas.microsoft.com/office/drawing/2014/main" id="{43DD2274-9C3B-D4AF-397B-91659F27C0E5}"/>
                </a:ext>
              </a:extLst>
            </p:cNvPr>
            <p:cNvSpPr/>
            <p:nvPr/>
          </p:nvSpPr>
          <p:spPr>
            <a:xfrm>
              <a:off x="2787225" y="2847061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4" name="타원 73">
              <a:extLst>
                <a:ext uri="{FF2B5EF4-FFF2-40B4-BE49-F238E27FC236}">
                  <a16:creationId xmlns:a16="http://schemas.microsoft.com/office/drawing/2014/main" id="{ECDF42DD-F1B9-DE31-88AE-F7EB4B1DE681}"/>
                </a:ext>
              </a:extLst>
            </p:cNvPr>
            <p:cNvSpPr/>
            <p:nvPr/>
          </p:nvSpPr>
          <p:spPr>
            <a:xfrm>
              <a:off x="3006386" y="2847061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5" name="타원 74">
              <a:extLst>
                <a:ext uri="{FF2B5EF4-FFF2-40B4-BE49-F238E27FC236}">
                  <a16:creationId xmlns:a16="http://schemas.microsoft.com/office/drawing/2014/main" id="{BC7EBE46-AEE5-E98B-F63E-9BF3B6CD8E8B}"/>
                </a:ext>
              </a:extLst>
            </p:cNvPr>
            <p:cNvSpPr/>
            <p:nvPr/>
          </p:nvSpPr>
          <p:spPr>
            <a:xfrm>
              <a:off x="3225547" y="2847061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6" name="타원 75">
              <a:extLst>
                <a:ext uri="{FF2B5EF4-FFF2-40B4-BE49-F238E27FC236}">
                  <a16:creationId xmlns:a16="http://schemas.microsoft.com/office/drawing/2014/main" id="{D18113E1-118E-4628-64EF-58473ECE4F86}"/>
                </a:ext>
              </a:extLst>
            </p:cNvPr>
            <p:cNvSpPr/>
            <p:nvPr/>
          </p:nvSpPr>
          <p:spPr>
            <a:xfrm>
              <a:off x="3444708" y="2847061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7" name="타원 76">
              <a:extLst>
                <a:ext uri="{FF2B5EF4-FFF2-40B4-BE49-F238E27FC236}">
                  <a16:creationId xmlns:a16="http://schemas.microsoft.com/office/drawing/2014/main" id="{1A048383-0CEF-4295-B54E-0CD0CCC12F0F}"/>
                </a:ext>
              </a:extLst>
            </p:cNvPr>
            <p:cNvSpPr/>
            <p:nvPr/>
          </p:nvSpPr>
          <p:spPr>
            <a:xfrm>
              <a:off x="1472260" y="3074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8" name="타원 77">
              <a:extLst>
                <a:ext uri="{FF2B5EF4-FFF2-40B4-BE49-F238E27FC236}">
                  <a16:creationId xmlns:a16="http://schemas.microsoft.com/office/drawing/2014/main" id="{5FA3135F-321E-169E-BD34-5F536899D7E4}"/>
                </a:ext>
              </a:extLst>
            </p:cNvPr>
            <p:cNvSpPr/>
            <p:nvPr/>
          </p:nvSpPr>
          <p:spPr>
            <a:xfrm>
              <a:off x="1691421" y="3074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9" name="타원 78">
              <a:extLst>
                <a:ext uri="{FF2B5EF4-FFF2-40B4-BE49-F238E27FC236}">
                  <a16:creationId xmlns:a16="http://schemas.microsoft.com/office/drawing/2014/main" id="{018392BB-66D6-90BC-B688-249079BE4538}"/>
                </a:ext>
              </a:extLst>
            </p:cNvPr>
            <p:cNvSpPr/>
            <p:nvPr/>
          </p:nvSpPr>
          <p:spPr>
            <a:xfrm>
              <a:off x="1910582" y="3074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0" name="타원 79">
              <a:extLst>
                <a:ext uri="{FF2B5EF4-FFF2-40B4-BE49-F238E27FC236}">
                  <a16:creationId xmlns:a16="http://schemas.microsoft.com/office/drawing/2014/main" id="{0E64DCA8-7690-2149-ABCE-4E8FBB0CA81D}"/>
                </a:ext>
              </a:extLst>
            </p:cNvPr>
            <p:cNvSpPr/>
            <p:nvPr/>
          </p:nvSpPr>
          <p:spPr>
            <a:xfrm>
              <a:off x="2129743" y="3074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1" name="타원 80">
              <a:extLst>
                <a:ext uri="{FF2B5EF4-FFF2-40B4-BE49-F238E27FC236}">
                  <a16:creationId xmlns:a16="http://schemas.microsoft.com/office/drawing/2014/main" id="{3E6F8818-D38C-6919-C516-AE304320F8B7}"/>
                </a:ext>
              </a:extLst>
            </p:cNvPr>
            <p:cNvSpPr/>
            <p:nvPr/>
          </p:nvSpPr>
          <p:spPr>
            <a:xfrm>
              <a:off x="2348903" y="3074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2" name="타원 81">
              <a:extLst>
                <a:ext uri="{FF2B5EF4-FFF2-40B4-BE49-F238E27FC236}">
                  <a16:creationId xmlns:a16="http://schemas.microsoft.com/office/drawing/2014/main" id="{DD26E6E6-7444-2787-97D0-0C6DE95CD075}"/>
                </a:ext>
              </a:extLst>
            </p:cNvPr>
            <p:cNvSpPr/>
            <p:nvPr/>
          </p:nvSpPr>
          <p:spPr>
            <a:xfrm>
              <a:off x="2568064" y="3074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3" name="타원 82">
              <a:extLst>
                <a:ext uri="{FF2B5EF4-FFF2-40B4-BE49-F238E27FC236}">
                  <a16:creationId xmlns:a16="http://schemas.microsoft.com/office/drawing/2014/main" id="{B5FEF614-9CCB-85C2-27F4-041E3835DC30}"/>
                </a:ext>
              </a:extLst>
            </p:cNvPr>
            <p:cNvSpPr/>
            <p:nvPr/>
          </p:nvSpPr>
          <p:spPr>
            <a:xfrm>
              <a:off x="2787225" y="3074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4" name="타원 83">
              <a:extLst>
                <a:ext uri="{FF2B5EF4-FFF2-40B4-BE49-F238E27FC236}">
                  <a16:creationId xmlns:a16="http://schemas.microsoft.com/office/drawing/2014/main" id="{DA0CB840-F6E3-945E-7E40-36ED296FB54F}"/>
                </a:ext>
              </a:extLst>
            </p:cNvPr>
            <p:cNvSpPr/>
            <p:nvPr/>
          </p:nvSpPr>
          <p:spPr>
            <a:xfrm>
              <a:off x="3006386" y="3074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8" name="타원 97">
              <a:extLst>
                <a:ext uri="{FF2B5EF4-FFF2-40B4-BE49-F238E27FC236}">
                  <a16:creationId xmlns:a16="http://schemas.microsoft.com/office/drawing/2014/main" id="{1FF23659-5482-F54C-B24A-9F2151C5D9DC}"/>
                </a:ext>
              </a:extLst>
            </p:cNvPr>
            <p:cNvSpPr/>
            <p:nvPr/>
          </p:nvSpPr>
          <p:spPr>
            <a:xfrm>
              <a:off x="3225547" y="3074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0" name="타원 99">
              <a:extLst>
                <a:ext uri="{FF2B5EF4-FFF2-40B4-BE49-F238E27FC236}">
                  <a16:creationId xmlns:a16="http://schemas.microsoft.com/office/drawing/2014/main" id="{10324282-3CF8-D8B3-01E4-A786248AF212}"/>
                </a:ext>
              </a:extLst>
            </p:cNvPr>
            <p:cNvSpPr/>
            <p:nvPr/>
          </p:nvSpPr>
          <p:spPr>
            <a:xfrm>
              <a:off x="3444708" y="3074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1" name="타원 100">
              <a:extLst>
                <a:ext uri="{FF2B5EF4-FFF2-40B4-BE49-F238E27FC236}">
                  <a16:creationId xmlns:a16="http://schemas.microsoft.com/office/drawing/2014/main" id="{1CCA3F34-889F-4C58-91EE-04762CB649DC}"/>
                </a:ext>
              </a:extLst>
            </p:cNvPr>
            <p:cNvSpPr/>
            <p:nvPr/>
          </p:nvSpPr>
          <p:spPr>
            <a:xfrm>
              <a:off x="1472260" y="3301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7E76B238-BDE1-855C-045A-CBE1DE309D56}"/>
                </a:ext>
              </a:extLst>
            </p:cNvPr>
            <p:cNvSpPr/>
            <p:nvPr/>
          </p:nvSpPr>
          <p:spPr>
            <a:xfrm>
              <a:off x="1691421" y="3301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3" name="타원 102">
              <a:extLst>
                <a:ext uri="{FF2B5EF4-FFF2-40B4-BE49-F238E27FC236}">
                  <a16:creationId xmlns:a16="http://schemas.microsoft.com/office/drawing/2014/main" id="{9E86DF65-0F67-651C-E0BB-69F693815564}"/>
                </a:ext>
              </a:extLst>
            </p:cNvPr>
            <p:cNvSpPr/>
            <p:nvPr/>
          </p:nvSpPr>
          <p:spPr>
            <a:xfrm>
              <a:off x="1910582" y="3301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4" name="타원 103">
              <a:extLst>
                <a:ext uri="{FF2B5EF4-FFF2-40B4-BE49-F238E27FC236}">
                  <a16:creationId xmlns:a16="http://schemas.microsoft.com/office/drawing/2014/main" id="{7E66EAB8-CE5A-A75E-1146-6269DE45D0F8}"/>
                </a:ext>
              </a:extLst>
            </p:cNvPr>
            <p:cNvSpPr/>
            <p:nvPr/>
          </p:nvSpPr>
          <p:spPr>
            <a:xfrm>
              <a:off x="2129743" y="3301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5" name="타원 104">
              <a:extLst>
                <a:ext uri="{FF2B5EF4-FFF2-40B4-BE49-F238E27FC236}">
                  <a16:creationId xmlns:a16="http://schemas.microsoft.com/office/drawing/2014/main" id="{0145DFA1-6481-D46E-1F2F-7C17184D1741}"/>
                </a:ext>
              </a:extLst>
            </p:cNvPr>
            <p:cNvSpPr/>
            <p:nvPr/>
          </p:nvSpPr>
          <p:spPr>
            <a:xfrm>
              <a:off x="2348903" y="3301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6" name="타원 105">
              <a:extLst>
                <a:ext uri="{FF2B5EF4-FFF2-40B4-BE49-F238E27FC236}">
                  <a16:creationId xmlns:a16="http://schemas.microsoft.com/office/drawing/2014/main" id="{9CD48235-2AE0-6369-7C7F-DB72AFDF7ED6}"/>
                </a:ext>
              </a:extLst>
            </p:cNvPr>
            <p:cNvSpPr/>
            <p:nvPr/>
          </p:nvSpPr>
          <p:spPr>
            <a:xfrm>
              <a:off x="2568064" y="3301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7" name="타원 106">
              <a:extLst>
                <a:ext uri="{FF2B5EF4-FFF2-40B4-BE49-F238E27FC236}">
                  <a16:creationId xmlns:a16="http://schemas.microsoft.com/office/drawing/2014/main" id="{D3C6452E-B147-379C-1BCA-9D6B136ABF22}"/>
                </a:ext>
              </a:extLst>
            </p:cNvPr>
            <p:cNvSpPr/>
            <p:nvPr/>
          </p:nvSpPr>
          <p:spPr>
            <a:xfrm>
              <a:off x="2787225" y="3301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8" name="타원 107">
              <a:extLst>
                <a:ext uri="{FF2B5EF4-FFF2-40B4-BE49-F238E27FC236}">
                  <a16:creationId xmlns:a16="http://schemas.microsoft.com/office/drawing/2014/main" id="{446DC424-A19E-CEEB-6794-7CAC99E28D57}"/>
                </a:ext>
              </a:extLst>
            </p:cNvPr>
            <p:cNvSpPr/>
            <p:nvPr/>
          </p:nvSpPr>
          <p:spPr>
            <a:xfrm>
              <a:off x="3006386" y="3301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9" name="타원 108">
              <a:extLst>
                <a:ext uri="{FF2B5EF4-FFF2-40B4-BE49-F238E27FC236}">
                  <a16:creationId xmlns:a16="http://schemas.microsoft.com/office/drawing/2014/main" id="{3AEDDAD6-D9A4-8716-1C5A-99F11B7CB3C5}"/>
                </a:ext>
              </a:extLst>
            </p:cNvPr>
            <p:cNvSpPr/>
            <p:nvPr/>
          </p:nvSpPr>
          <p:spPr>
            <a:xfrm>
              <a:off x="3225547" y="3301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0" name="타원 109">
              <a:extLst>
                <a:ext uri="{FF2B5EF4-FFF2-40B4-BE49-F238E27FC236}">
                  <a16:creationId xmlns:a16="http://schemas.microsoft.com/office/drawing/2014/main" id="{CED03A35-BB05-C644-9CAC-A556FADE505E}"/>
                </a:ext>
              </a:extLst>
            </p:cNvPr>
            <p:cNvSpPr/>
            <p:nvPr/>
          </p:nvSpPr>
          <p:spPr>
            <a:xfrm>
              <a:off x="3444708" y="3301060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1" name="타원 110">
              <a:extLst>
                <a:ext uri="{FF2B5EF4-FFF2-40B4-BE49-F238E27FC236}">
                  <a16:creationId xmlns:a16="http://schemas.microsoft.com/office/drawing/2014/main" id="{CEF793D5-8949-0855-0057-D3EE4F3DFC21}"/>
                </a:ext>
              </a:extLst>
            </p:cNvPr>
            <p:cNvSpPr/>
            <p:nvPr/>
          </p:nvSpPr>
          <p:spPr>
            <a:xfrm>
              <a:off x="1472260" y="3528059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2" name="타원 111">
              <a:extLst>
                <a:ext uri="{FF2B5EF4-FFF2-40B4-BE49-F238E27FC236}">
                  <a16:creationId xmlns:a16="http://schemas.microsoft.com/office/drawing/2014/main" id="{92791C9C-5A4B-993C-8C56-7211CD927C76}"/>
                </a:ext>
              </a:extLst>
            </p:cNvPr>
            <p:cNvSpPr/>
            <p:nvPr/>
          </p:nvSpPr>
          <p:spPr>
            <a:xfrm>
              <a:off x="1691421" y="3528059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3" name="타원 112">
              <a:extLst>
                <a:ext uri="{FF2B5EF4-FFF2-40B4-BE49-F238E27FC236}">
                  <a16:creationId xmlns:a16="http://schemas.microsoft.com/office/drawing/2014/main" id="{1C81C1BC-1E5B-D256-4053-409D5C28F1D2}"/>
                </a:ext>
              </a:extLst>
            </p:cNvPr>
            <p:cNvSpPr/>
            <p:nvPr/>
          </p:nvSpPr>
          <p:spPr>
            <a:xfrm>
              <a:off x="1910582" y="3528059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4" name="타원 113">
              <a:extLst>
                <a:ext uri="{FF2B5EF4-FFF2-40B4-BE49-F238E27FC236}">
                  <a16:creationId xmlns:a16="http://schemas.microsoft.com/office/drawing/2014/main" id="{C66DA7E1-FFD9-BF61-0CF7-B01BFF048416}"/>
                </a:ext>
              </a:extLst>
            </p:cNvPr>
            <p:cNvSpPr/>
            <p:nvPr/>
          </p:nvSpPr>
          <p:spPr>
            <a:xfrm>
              <a:off x="2129743" y="3528059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5" name="타원 114">
              <a:extLst>
                <a:ext uri="{FF2B5EF4-FFF2-40B4-BE49-F238E27FC236}">
                  <a16:creationId xmlns:a16="http://schemas.microsoft.com/office/drawing/2014/main" id="{6D3693DB-4456-F5EA-A46D-9B2C939F9161}"/>
                </a:ext>
              </a:extLst>
            </p:cNvPr>
            <p:cNvSpPr/>
            <p:nvPr/>
          </p:nvSpPr>
          <p:spPr>
            <a:xfrm>
              <a:off x="2348903" y="3528059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6" name="타원 115">
              <a:extLst>
                <a:ext uri="{FF2B5EF4-FFF2-40B4-BE49-F238E27FC236}">
                  <a16:creationId xmlns:a16="http://schemas.microsoft.com/office/drawing/2014/main" id="{1F645CE6-26AA-68F8-A6D7-3858BA84ABCF}"/>
                </a:ext>
              </a:extLst>
            </p:cNvPr>
            <p:cNvSpPr/>
            <p:nvPr/>
          </p:nvSpPr>
          <p:spPr>
            <a:xfrm>
              <a:off x="2568064" y="3528059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7" name="타원 116">
              <a:extLst>
                <a:ext uri="{FF2B5EF4-FFF2-40B4-BE49-F238E27FC236}">
                  <a16:creationId xmlns:a16="http://schemas.microsoft.com/office/drawing/2014/main" id="{9C10E450-1396-C09B-DDC4-97E6B993C4A0}"/>
                </a:ext>
              </a:extLst>
            </p:cNvPr>
            <p:cNvSpPr/>
            <p:nvPr/>
          </p:nvSpPr>
          <p:spPr>
            <a:xfrm>
              <a:off x="2787225" y="3528059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8" name="타원 117">
              <a:extLst>
                <a:ext uri="{FF2B5EF4-FFF2-40B4-BE49-F238E27FC236}">
                  <a16:creationId xmlns:a16="http://schemas.microsoft.com/office/drawing/2014/main" id="{4EE1A2DC-6048-5D8E-FC1B-B5785A4FDE65}"/>
                </a:ext>
              </a:extLst>
            </p:cNvPr>
            <p:cNvSpPr/>
            <p:nvPr/>
          </p:nvSpPr>
          <p:spPr>
            <a:xfrm>
              <a:off x="3006386" y="3528059"/>
              <a:ext cx="166963" cy="16696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9" name="타원 118">
              <a:extLst>
                <a:ext uri="{FF2B5EF4-FFF2-40B4-BE49-F238E27FC236}">
                  <a16:creationId xmlns:a16="http://schemas.microsoft.com/office/drawing/2014/main" id="{FDE45FC1-6423-ACEC-5EF9-94C267E705CA}"/>
                </a:ext>
              </a:extLst>
            </p:cNvPr>
            <p:cNvSpPr/>
            <p:nvPr/>
          </p:nvSpPr>
          <p:spPr>
            <a:xfrm>
              <a:off x="3225547" y="3528059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0" name="타원 119">
              <a:extLst>
                <a:ext uri="{FF2B5EF4-FFF2-40B4-BE49-F238E27FC236}">
                  <a16:creationId xmlns:a16="http://schemas.microsoft.com/office/drawing/2014/main" id="{F96DE478-5BB2-C030-EFD4-D2EC7F752DC5}"/>
                </a:ext>
              </a:extLst>
            </p:cNvPr>
            <p:cNvSpPr/>
            <p:nvPr/>
          </p:nvSpPr>
          <p:spPr>
            <a:xfrm>
              <a:off x="3444708" y="3528059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1" name="타원 120">
              <a:extLst>
                <a:ext uri="{FF2B5EF4-FFF2-40B4-BE49-F238E27FC236}">
                  <a16:creationId xmlns:a16="http://schemas.microsoft.com/office/drawing/2014/main" id="{34C3868C-36BD-5C22-24CB-C42A20D83BAE}"/>
                </a:ext>
              </a:extLst>
            </p:cNvPr>
            <p:cNvSpPr/>
            <p:nvPr/>
          </p:nvSpPr>
          <p:spPr>
            <a:xfrm>
              <a:off x="1472260" y="3755058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2" name="타원 121">
              <a:extLst>
                <a:ext uri="{FF2B5EF4-FFF2-40B4-BE49-F238E27FC236}">
                  <a16:creationId xmlns:a16="http://schemas.microsoft.com/office/drawing/2014/main" id="{053CDB44-4DCE-3FAB-1A3C-AC273C39E50A}"/>
                </a:ext>
              </a:extLst>
            </p:cNvPr>
            <p:cNvSpPr/>
            <p:nvPr/>
          </p:nvSpPr>
          <p:spPr>
            <a:xfrm>
              <a:off x="1691421" y="3755058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3" name="타원 122">
              <a:extLst>
                <a:ext uri="{FF2B5EF4-FFF2-40B4-BE49-F238E27FC236}">
                  <a16:creationId xmlns:a16="http://schemas.microsoft.com/office/drawing/2014/main" id="{B6BB0F90-6307-A986-6497-A4ACAD7A5092}"/>
                </a:ext>
              </a:extLst>
            </p:cNvPr>
            <p:cNvSpPr/>
            <p:nvPr/>
          </p:nvSpPr>
          <p:spPr>
            <a:xfrm>
              <a:off x="1910582" y="3755058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4" name="타원 123">
              <a:extLst>
                <a:ext uri="{FF2B5EF4-FFF2-40B4-BE49-F238E27FC236}">
                  <a16:creationId xmlns:a16="http://schemas.microsoft.com/office/drawing/2014/main" id="{D6C8CB6F-6734-F479-4CBC-0B0EDC710FEE}"/>
                </a:ext>
              </a:extLst>
            </p:cNvPr>
            <p:cNvSpPr/>
            <p:nvPr/>
          </p:nvSpPr>
          <p:spPr>
            <a:xfrm>
              <a:off x="2129743" y="3755058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5" name="타원 124">
              <a:extLst>
                <a:ext uri="{FF2B5EF4-FFF2-40B4-BE49-F238E27FC236}">
                  <a16:creationId xmlns:a16="http://schemas.microsoft.com/office/drawing/2014/main" id="{D2421D75-683A-07D4-F3A0-3F002C823696}"/>
                </a:ext>
              </a:extLst>
            </p:cNvPr>
            <p:cNvSpPr/>
            <p:nvPr/>
          </p:nvSpPr>
          <p:spPr>
            <a:xfrm>
              <a:off x="2348903" y="3755058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6" name="타원 125">
              <a:extLst>
                <a:ext uri="{FF2B5EF4-FFF2-40B4-BE49-F238E27FC236}">
                  <a16:creationId xmlns:a16="http://schemas.microsoft.com/office/drawing/2014/main" id="{E78D1F14-EEF8-F880-C46A-2C97E1F51784}"/>
                </a:ext>
              </a:extLst>
            </p:cNvPr>
            <p:cNvSpPr/>
            <p:nvPr/>
          </p:nvSpPr>
          <p:spPr>
            <a:xfrm>
              <a:off x="2568064" y="3755058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7" name="타원 126">
              <a:extLst>
                <a:ext uri="{FF2B5EF4-FFF2-40B4-BE49-F238E27FC236}">
                  <a16:creationId xmlns:a16="http://schemas.microsoft.com/office/drawing/2014/main" id="{62928C52-53F9-D43A-D20B-B8C1FBB37749}"/>
                </a:ext>
              </a:extLst>
            </p:cNvPr>
            <p:cNvSpPr/>
            <p:nvPr/>
          </p:nvSpPr>
          <p:spPr>
            <a:xfrm>
              <a:off x="2787225" y="3755058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8" name="타원 127">
              <a:extLst>
                <a:ext uri="{FF2B5EF4-FFF2-40B4-BE49-F238E27FC236}">
                  <a16:creationId xmlns:a16="http://schemas.microsoft.com/office/drawing/2014/main" id="{BA14A702-E21D-5AA1-AB48-DD9D2989DEDF}"/>
                </a:ext>
              </a:extLst>
            </p:cNvPr>
            <p:cNvSpPr/>
            <p:nvPr/>
          </p:nvSpPr>
          <p:spPr>
            <a:xfrm>
              <a:off x="3006386" y="3755058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9" name="타원 128">
              <a:extLst>
                <a:ext uri="{FF2B5EF4-FFF2-40B4-BE49-F238E27FC236}">
                  <a16:creationId xmlns:a16="http://schemas.microsoft.com/office/drawing/2014/main" id="{1A576684-408A-F28E-B9FE-AD20C38870D3}"/>
                </a:ext>
              </a:extLst>
            </p:cNvPr>
            <p:cNvSpPr/>
            <p:nvPr/>
          </p:nvSpPr>
          <p:spPr>
            <a:xfrm>
              <a:off x="3225547" y="3755058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0" name="타원 129">
              <a:extLst>
                <a:ext uri="{FF2B5EF4-FFF2-40B4-BE49-F238E27FC236}">
                  <a16:creationId xmlns:a16="http://schemas.microsoft.com/office/drawing/2014/main" id="{F522B822-ABAB-98BB-6183-ED04009FA739}"/>
                </a:ext>
              </a:extLst>
            </p:cNvPr>
            <p:cNvSpPr/>
            <p:nvPr/>
          </p:nvSpPr>
          <p:spPr>
            <a:xfrm>
              <a:off x="3444708" y="3755058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1" name="타원 130">
              <a:extLst>
                <a:ext uri="{FF2B5EF4-FFF2-40B4-BE49-F238E27FC236}">
                  <a16:creationId xmlns:a16="http://schemas.microsoft.com/office/drawing/2014/main" id="{FDC93297-0391-2BC6-3876-A580B7914BFD}"/>
                </a:ext>
              </a:extLst>
            </p:cNvPr>
            <p:cNvSpPr/>
            <p:nvPr/>
          </p:nvSpPr>
          <p:spPr>
            <a:xfrm>
              <a:off x="1472260" y="3982057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2" name="타원 131">
              <a:extLst>
                <a:ext uri="{FF2B5EF4-FFF2-40B4-BE49-F238E27FC236}">
                  <a16:creationId xmlns:a16="http://schemas.microsoft.com/office/drawing/2014/main" id="{2BE060D6-4413-2E8C-2355-7D3CB645CCD4}"/>
                </a:ext>
              </a:extLst>
            </p:cNvPr>
            <p:cNvSpPr/>
            <p:nvPr/>
          </p:nvSpPr>
          <p:spPr>
            <a:xfrm>
              <a:off x="1691421" y="3982057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3" name="타원 132">
              <a:extLst>
                <a:ext uri="{FF2B5EF4-FFF2-40B4-BE49-F238E27FC236}">
                  <a16:creationId xmlns:a16="http://schemas.microsoft.com/office/drawing/2014/main" id="{96DB20C2-A56E-713D-F834-7A7F0E0704E6}"/>
                </a:ext>
              </a:extLst>
            </p:cNvPr>
            <p:cNvSpPr/>
            <p:nvPr/>
          </p:nvSpPr>
          <p:spPr>
            <a:xfrm>
              <a:off x="1910582" y="3982057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4" name="타원 133">
              <a:extLst>
                <a:ext uri="{FF2B5EF4-FFF2-40B4-BE49-F238E27FC236}">
                  <a16:creationId xmlns:a16="http://schemas.microsoft.com/office/drawing/2014/main" id="{67965ECA-3E14-CD7A-E79F-C2C5272C287A}"/>
                </a:ext>
              </a:extLst>
            </p:cNvPr>
            <p:cNvSpPr/>
            <p:nvPr/>
          </p:nvSpPr>
          <p:spPr>
            <a:xfrm>
              <a:off x="2129743" y="3982057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5" name="타원 134">
              <a:extLst>
                <a:ext uri="{FF2B5EF4-FFF2-40B4-BE49-F238E27FC236}">
                  <a16:creationId xmlns:a16="http://schemas.microsoft.com/office/drawing/2014/main" id="{A40B442A-140E-889C-44EA-A1271F2E8DDD}"/>
                </a:ext>
              </a:extLst>
            </p:cNvPr>
            <p:cNvSpPr/>
            <p:nvPr/>
          </p:nvSpPr>
          <p:spPr>
            <a:xfrm>
              <a:off x="2348903" y="3982057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6" name="타원 135">
              <a:extLst>
                <a:ext uri="{FF2B5EF4-FFF2-40B4-BE49-F238E27FC236}">
                  <a16:creationId xmlns:a16="http://schemas.microsoft.com/office/drawing/2014/main" id="{FF92060C-8CEC-AF25-A5E2-C4B8311EC97A}"/>
                </a:ext>
              </a:extLst>
            </p:cNvPr>
            <p:cNvSpPr/>
            <p:nvPr/>
          </p:nvSpPr>
          <p:spPr>
            <a:xfrm>
              <a:off x="2568064" y="3982057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7" name="타원 136">
              <a:extLst>
                <a:ext uri="{FF2B5EF4-FFF2-40B4-BE49-F238E27FC236}">
                  <a16:creationId xmlns:a16="http://schemas.microsoft.com/office/drawing/2014/main" id="{B2B1D29E-35BA-698F-CEF4-354A2BB2542F}"/>
                </a:ext>
              </a:extLst>
            </p:cNvPr>
            <p:cNvSpPr/>
            <p:nvPr/>
          </p:nvSpPr>
          <p:spPr>
            <a:xfrm>
              <a:off x="2787225" y="3982057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8" name="타원 137">
              <a:extLst>
                <a:ext uri="{FF2B5EF4-FFF2-40B4-BE49-F238E27FC236}">
                  <a16:creationId xmlns:a16="http://schemas.microsoft.com/office/drawing/2014/main" id="{BFFF62F7-2273-8896-86D0-9B79C8920985}"/>
                </a:ext>
              </a:extLst>
            </p:cNvPr>
            <p:cNvSpPr/>
            <p:nvPr/>
          </p:nvSpPr>
          <p:spPr>
            <a:xfrm>
              <a:off x="3006386" y="3982057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9" name="타원 138">
              <a:extLst>
                <a:ext uri="{FF2B5EF4-FFF2-40B4-BE49-F238E27FC236}">
                  <a16:creationId xmlns:a16="http://schemas.microsoft.com/office/drawing/2014/main" id="{1E82BA16-EA17-F742-C7C6-6CD0DB7BD6FB}"/>
                </a:ext>
              </a:extLst>
            </p:cNvPr>
            <p:cNvSpPr/>
            <p:nvPr/>
          </p:nvSpPr>
          <p:spPr>
            <a:xfrm>
              <a:off x="3225547" y="3982057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0" name="타원 139">
              <a:extLst>
                <a:ext uri="{FF2B5EF4-FFF2-40B4-BE49-F238E27FC236}">
                  <a16:creationId xmlns:a16="http://schemas.microsoft.com/office/drawing/2014/main" id="{1B0424C2-20D4-5ADF-0B7D-8DEA70A94028}"/>
                </a:ext>
              </a:extLst>
            </p:cNvPr>
            <p:cNvSpPr/>
            <p:nvPr/>
          </p:nvSpPr>
          <p:spPr>
            <a:xfrm>
              <a:off x="3444708" y="3982057"/>
              <a:ext cx="166963" cy="16696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213B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141" name="그룹 140">
              <a:extLst>
                <a:ext uri="{FF2B5EF4-FFF2-40B4-BE49-F238E27FC236}">
                  <a16:creationId xmlns:a16="http://schemas.microsoft.com/office/drawing/2014/main" id="{1D4588EE-4F9D-F59A-5D57-6304073654AC}"/>
                </a:ext>
              </a:extLst>
            </p:cNvPr>
            <p:cNvGrpSpPr/>
            <p:nvPr/>
          </p:nvGrpSpPr>
          <p:grpSpPr>
            <a:xfrm>
              <a:off x="1441472" y="4879185"/>
              <a:ext cx="2204450" cy="993024"/>
              <a:chOff x="1017274" y="5111782"/>
              <a:chExt cx="2204450" cy="993024"/>
            </a:xfrm>
          </p:grpSpPr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3A0B3BAE-16CE-344B-42F2-17566A4187E8}"/>
                  </a:ext>
                </a:extLst>
              </p:cNvPr>
              <p:cNvSpPr txBox="1"/>
              <p:nvPr/>
            </p:nvSpPr>
            <p:spPr>
              <a:xfrm>
                <a:off x="1017274" y="5704696"/>
                <a:ext cx="2204450" cy="400110"/>
              </a:xfrm>
              <a:prstGeom prst="rect">
                <a:avLst/>
              </a:prstGeom>
              <a:noFill/>
              <a:ln>
                <a:solidFill>
                  <a:srgbClr val="213B69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ko-KR" altLang="en-US" sz="2000" dirty="0"/>
                  <a:t>내용을 입력하세요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BB5EDB90-F874-3B78-3F83-585A86FFF375}"/>
                  </a:ext>
                </a:extLst>
              </p:cNvPr>
              <p:cNvSpPr txBox="1"/>
              <p:nvPr/>
            </p:nvSpPr>
            <p:spPr>
              <a:xfrm>
                <a:off x="1620805" y="5111782"/>
                <a:ext cx="997389" cy="584775"/>
              </a:xfrm>
              <a:prstGeom prst="rect">
                <a:avLst/>
              </a:prstGeom>
              <a:noFill/>
              <a:ln>
                <a:solidFill>
                  <a:srgbClr val="213B69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3200" b="1" dirty="0"/>
                  <a:t>78%</a:t>
                </a:r>
                <a:endParaRPr lang="ko-KR" altLang="en-US" sz="3200" b="1" dirty="0"/>
              </a:p>
            </p:txBody>
          </p:sp>
        </p:grpSp>
        <p:cxnSp>
          <p:nvCxnSpPr>
            <p:cNvPr id="142" name="직선 연결선 141">
              <a:extLst>
                <a:ext uri="{FF2B5EF4-FFF2-40B4-BE49-F238E27FC236}">
                  <a16:creationId xmlns:a16="http://schemas.microsoft.com/office/drawing/2014/main" id="{4D68F235-7AFA-3D48-4C3D-BBEF98C12062}"/>
                </a:ext>
              </a:extLst>
            </p:cNvPr>
            <p:cNvCxnSpPr/>
            <p:nvPr/>
          </p:nvCxnSpPr>
          <p:spPr>
            <a:xfrm>
              <a:off x="2129743" y="4593403"/>
              <a:ext cx="734061" cy="0"/>
            </a:xfrm>
            <a:prstGeom prst="line">
              <a:avLst/>
            </a:prstGeom>
            <a:ln w="57150">
              <a:solidFill>
                <a:srgbClr val="213B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" name="Google Shape;109;p16">
            <a:extLst>
              <a:ext uri="{FF2B5EF4-FFF2-40B4-BE49-F238E27FC236}">
                <a16:creationId xmlns:a16="http://schemas.microsoft.com/office/drawing/2014/main" id="{8359B202-97F5-E7F2-92AC-A21D0E655967}"/>
              </a:ext>
            </a:extLst>
          </p:cNvPr>
          <p:cNvSpPr txBox="1"/>
          <p:nvPr/>
        </p:nvSpPr>
        <p:spPr>
          <a:xfrm>
            <a:off x="172134" y="-125"/>
            <a:ext cx="2950231" cy="653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3000" dirty="0">
                <a:solidFill>
                  <a:schemeClr val="bg1"/>
                </a:solidFill>
                <a:latin typeface="+mj-ea"/>
                <a:ea typeface="+mj-ea"/>
                <a:cs typeface="Arial"/>
                <a:sym typeface="Arial"/>
              </a:rPr>
              <a:t>참고서식 </a:t>
            </a:r>
            <a:r>
              <a:rPr lang="ko-KR" altLang="en-US" sz="3800" kern="0" dirty="0">
                <a:solidFill>
                  <a:schemeClr val="bg1"/>
                </a:solidFill>
                <a:latin typeface="+mj-ea"/>
                <a:ea typeface="+mj-ea"/>
              </a:rPr>
              <a:t>④</a:t>
            </a:r>
            <a:endParaRPr lang="ko-KR" altLang="en-US" sz="3800" kern="0" spc="0" dirty="0">
              <a:solidFill>
                <a:schemeClr val="bg1"/>
              </a:solidFill>
              <a:effectLst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85060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2" name="Google Shape;724;p32">
            <a:extLst>
              <a:ext uri="{FF2B5EF4-FFF2-40B4-BE49-F238E27FC236}">
                <a16:creationId xmlns:a16="http://schemas.microsoft.com/office/drawing/2014/main" id="{9B7D3694-B4FA-E0A1-BDA8-AE5E69464F61}"/>
              </a:ext>
            </a:extLst>
          </p:cNvPr>
          <p:cNvSpPr/>
          <p:nvPr/>
        </p:nvSpPr>
        <p:spPr>
          <a:xfrm>
            <a:off x="361175" y="1893211"/>
            <a:ext cx="4060196" cy="368349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Google Shape;725;p32">
            <a:extLst>
              <a:ext uri="{FF2B5EF4-FFF2-40B4-BE49-F238E27FC236}">
                <a16:creationId xmlns:a16="http://schemas.microsoft.com/office/drawing/2014/main" id="{47D1EAA0-7516-48AF-FB51-25FAE9FB950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36772" y="2699519"/>
            <a:ext cx="3642505" cy="266639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726;p32">
            <a:extLst>
              <a:ext uri="{FF2B5EF4-FFF2-40B4-BE49-F238E27FC236}">
                <a16:creationId xmlns:a16="http://schemas.microsoft.com/office/drawing/2014/main" id="{ADBA2A23-B7CA-B566-7237-DCFE78E0591B}"/>
              </a:ext>
            </a:extLst>
          </p:cNvPr>
          <p:cNvSpPr/>
          <p:nvPr/>
        </p:nvSpPr>
        <p:spPr>
          <a:xfrm>
            <a:off x="4735618" y="1893211"/>
            <a:ext cx="4047207" cy="3683491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Google Shape;727;p32">
            <a:extLst>
              <a:ext uri="{FF2B5EF4-FFF2-40B4-BE49-F238E27FC236}">
                <a16:creationId xmlns:a16="http://schemas.microsoft.com/office/drawing/2014/main" id="{6562D775-4E22-C36E-D167-43CBE011946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20602" y="2118044"/>
            <a:ext cx="3691516" cy="32478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728;p32">
            <a:extLst>
              <a:ext uri="{FF2B5EF4-FFF2-40B4-BE49-F238E27FC236}">
                <a16:creationId xmlns:a16="http://schemas.microsoft.com/office/drawing/2014/main" id="{505D132E-A6D9-45B8-5615-6FBBEBB2F39C}"/>
              </a:ext>
            </a:extLst>
          </p:cNvPr>
          <p:cNvSpPr/>
          <p:nvPr/>
        </p:nvSpPr>
        <p:spPr>
          <a:xfrm>
            <a:off x="531883" y="2052570"/>
            <a:ext cx="3735317" cy="51336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29;p32">
            <a:extLst>
              <a:ext uri="{FF2B5EF4-FFF2-40B4-BE49-F238E27FC236}">
                <a16:creationId xmlns:a16="http://schemas.microsoft.com/office/drawing/2014/main" id="{54115127-CAC7-8C27-D702-FEBAFC240250}"/>
              </a:ext>
            </a:extLst>
          </p:cNvPr>
          <p:cNvSpPr txBox="1"/>
          <p:nvPr/>
        </p:nvSpPr>
        <p:spPr>
          <a:xfrm>
            <a:off x="682708" y="2096313"/>
            <a:ext cx="3350633" cy="392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en-US" altLang="ko-KR" sz="2100" dirty="0" err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XXXX</a:t>
            </a:r>
            <a:r>
              <a:rPr lang="ko-KR" altLang="en-US" sz="2100" dirty="0" err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년도</a:t>
            </a:r>
            <a:r>
              <a:rPr lang="ko-KR" altLang="en-US" sz="210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제 </a:t>
            </a:r>
            <a:r>
              <a:rPr lang="en-US" altLang="ko-KR" sz="210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ko-KR" altLang="en-US" sz="210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분기 실적</a:t>
            </a:r>
            <a:endParaRPr sz="1350" dirty="0"/>
          </a:p>
        </p:txBody>
      </p:sp>
      <p:sp>
        <p:nvSpPr>
          <p:cNvPr id="9" name="Google Shape;109;p16">
            <a:extLst>
              <a:ext uri="{FF2B5EF4-FFF2-40B4-BE49-F238E27FC236}">
                <a16:creationId xmlns:a16="http://schemas.microsoft.com/office/drawing/2014/main" id="{5F830051-F997-DA7A-4174-5FA769561299}"/>
              </a:ext>
            </a:extLst>
          </p:cNvPr>
          <p:cNvSpPr txBox="1"/>
          <p:nvPr/>
        </p:nvSpPr>
        <p:spPr>
          <a:xfrm>
            <a:off x="164514" y="0"/>
            <a:ext cx="2950231" cy="653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3000" dirty="0">
                <a:solidFill>
                  <a:schemeClr val="bg1"/>
                </a:solidFill>
                <a:latin typeface="+mj-ea"/>
                <a:ea typeface="+mj-ea"/>
                <a:cs typeface="Arial"/>
                <a:sym typeface="Arial"/>
              </a:rPr>
              <a:t>참고서식 </a:t>
            </a:r>
            <a:r>
              <a:rPr lang="ko-KR" altLang="en-US" sz="3800" kern="0" dirty="0">
                <a:solidFill>
                  <a:schemeClr val="bg1"/>
                </a:solidFill>
                <a:latin typeface="+mj-ea"/>
                <a:ea typeface="+mj-ea"/>
              </a:rPr>
              <a:t>⑤</a:t>
            </a:r>
          </a:p>
        </p:txBody>
      </p:sp>
    </p:spTree>
    <p:extLst>
      <p:ext uri="{BB962C8B-B14F-4D97-AF65-F5344CB8AC3E}">
        <p14:creationId xmlns:p14="http://schemas.microsoft.com/office/powerpoint/2010/main" val="12198581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8" name="Google Shape;738;p33">
            <a:extLst>
              <a:ext uri="{FF2B5EF4-FFF2-40B4-BE49-F238E27FC236}">
                <a16:creationId xmlns:a16="http://schemas.microsoft.com/office/drawing/2014/main" id="{46133B3C-7235-6D3D-B650-525A4A1FED27}"/>
              </a:ext>
            </a:extLst>
          </p:cNvPr>
          <p:cNvSpPr/>
          <p:nvPr/>
        </p:nvSpPr>
        <p:spPr>
          <a:xfrm>
            <a:off x="969927" y="2004757"/>
            <a:ext cx="3989335" cy="256184"/>
          </a:xfrm>
          <a:prstGeom prst="roundRect">
            <a:avLst>
              <a:gd name="adj" fmla="val 16667"/>
            </a:avLst>
          </a:prstGeom>
          <a:solidFill>
            <a:srgbClr val="D0CECE">
              <a:alpha val="6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739;p33">
            <a:extLst>
              <a:ext uri="{FF2B5EF4-FFF2-40B4-BE49-F238E27FC236}">
                <a16:creationId xmlns:a16="http://schemas.microsoft.com/office/drawing/2014/main" id="{CDFDFFA1-A082-D462-7F26-370431E1AF75}"/>
              </a:ext>
            </a:extLst>
          </p:cNvPr>
          <p:cNvSpPr/>
          <p:nvPr/>
        </p:nvSpPr>
        <p:spPr>
          <a:xfrm>
            <a:off x="969927" y="2004757"/>
            <a:ext cx="3524173" cy="256184"/>
          </a:xfrm>
          <a:prstGeom prst="roundRect">
            <a:avLst>
              <a:gd name="adj" fmla="val 16667"/>
            </a:avLst>
          </a:prstGeom>
          <a:solidFill>
            <a:srgbClr val="213B69">
              <a:alpha val="6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740;p33">
            <a:extLst>
              <a:ext uri="{FF2B5EF4-FFF2-40B4-BE49-F238E27FC236}">
                <a16:creationId xmlns:a16="http://schemas.microsoft.com/office/drawing/2014/main" id="{A613B273-3D98-F6D1-F514-82E19BB03B86}"/>
              </a:ext>
            </a:extLst>
          </p:cNvPr>
          <p:cNvSpPr txBox="1"/>
          <p:nvPr/>
        </p:nvSpPr>
        <p:spPr>
          <a:xfrm>
            <a:off x="5093634" y="1967634"/>
            <a:ext cx="522892" cy="30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15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93%</a:t>
            </a:r>
            <a:endParaRPr sz="15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741;p33">
            <a:extLst>
              <a:ext uri="{FF2B5EF4-FFF2-40B4-BE49-F238E27FC236}">
                <a16:creationId xmlns:a16="http://schemas.microsoft.com/office/drawing/2014/main" id="{E796644A-7F86-4EBF-6379-8D17E884EC16}"/>
              </a:ext>
            </a:extLst>
          </p:cNvPr>
          <p:cNvSpPr txBox="1"/>
          <p:nvPr/>
        </p:nvSpPr>
        <p:spPr>
          <a:xfrm>
            <a:off x="5712801" y="2023673"/>
            <a:ext cx="3108973" cy="16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just"/>
            <a:r>
              <a:rPr lang="en-US" altLang="ko-KR" sz="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Lorem Ipsum is simply dummy text of the printing and typesetting industry. </a:t>
            </a:r>
            <a:endParaRPr sz="6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742;p33">
            <a:extLst>
              <a:ext uri="{FF2B5EF4-FFF2-40B4-BE49-F238E27FC236}">
                <a16:creationId xmlns:a16="http://schemas.microsoft.com/office/drawing/2014/main" id="{E7C13679-76A9-A7E2-8490-19EF9CD69329}"/>
              </a:ext>
            </a:extLst>
          </p:cNvPr>
          <p:cNvSpPr/>
          <p:nvPr/>
        </p:nvSpPr>
        <p:spPr>
          <a:xfrm>
            <a:off x="4350446" y="2004757"/>
            <a:ext cx="265255" cy="252119"/>
          </a:xfrm>
          <a:prstGeom prst="diamond">
            <a:avLst/>
          </a:prstGeom>
          <a:solidFill>
            <a:srgbClr val="213B69">
              <a:alpha val="6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743;p33">
            <a:extLst>
              <a:ext uri="{FF2B5EF4-FFF2-40B4-BE49-F238E27FC236}">
                <a16:creationId xmlns:a16="http://schemas.microsoft.com/office/drawing/2014/main" id="{F7CEE3D1-4F28-F5D9-63F8-0696CE94D154}"/>
              </a:ext>
            </a:extLst>
          </p:cNvPr>
          <p:cNvSpPr/>
          <p:nvPr/>
        </p:nvSpPr>
        <p:spPr>
          <a:xfrm>
            <a:off x="969927" y="2650714"/>
            <a:ext cx="3989335" cy="256184"/>
          </a:xfrm>
          <a:prstGeom prst="roundRect">
            <a:avLst>
              <a:gd name="adj" fmla="val 16667"/>
            </a:avLst>
          </a:prstGeom>
          <a:solidFill>
            <a:srgbClr val="D0CECE">
              <a:alpha val="6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744;p33">
            <a:extLst>
              <a:ext uri="{FF2B5EF4-FFF2-40B4-BE49-F238E27FC236}">
                <a16:creationId xmlns:a16="http://schemas.microsoft.com/office/drawing/2014/main" id="{22289EE3-A9A1-475E-EBE8-DA8F07E33C13}"/>
              </a:ext>
            </a:extLst>
          </p:cNvPr>
          <p:cNvSpPr/>
          <p:nvPr/>
        </p:nvSpPr>
        <p:spPr>
          <a:xfrm>
            <a:off x="969928" y="2650714"/>
            <a:ext cx="3011126" cy="256184"/>
          </a:xfrm>
          <a:prstGeom prst="roundRect">
            <a:avLst>
              <a:gd name="adj" fmla="val 16667"/>
            </a:avLst>
          </a:prstGeom>
          <a:solidFill>
            <a:srgbClr val="213B69">
              <a:alpha val="6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745;p33">
            <a:extLst>
              <a:ext uri="{FF2B5EF4-FFF2-40B4-BE49-F238E27FC236}">
                <a16:creationId xmlns:a16="http://schemas.microsoft.com/office/drawing/2014/main" id="{ED6A58FB-8EBC-6E21-0DE0-237964457C9E}"/>
              </a:ext>
            </a:extLst>
          </p:cNvPr>
          <p:cNvSpPr txBox="1"/>
          <p:nvPr/>
        </p:nvSpPr>
        <p:spPr>
          <a:xfrm>
            <a:off x="5093634" y="2612672"/>
            <a:ext cx="522892" cy="30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15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84%</a:t>
            </a:r>
            <a:endParaRPr sz="15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746;p33">
            <a:extLst>
              <a:ext uri="{FF2B5EF4-FFF2-40B4-BE49-F238E27FC236}">
                <a16:creationId xmlns:a16="http://schemas.microsoft.com/office/drawing/2014/main" id="{09B4F9F2-528F-3FD2-3C9B-3B8FB524387D}"/>
              </a:ext>
            </a:extLst>
          </p:cNvPr>
          <p:cNvSpPr txBox="1"/>
          <p:nvPr/>
        </p:nvSpPr>
        <p:spPr>
          <a:xfrm>
            <a:off x="5712801" y="2671908"/>
            <a:ext cx="3108973" cy="16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just"/>
            <a:r>
              <a:rPr lang="en-US" altLang="ko-KR" sz="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Lorem Ipsum is simply dummy text of the printing and typesetting industry. </a:t>
            </a:r>
            <a:endParaRPr sz="6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747;p33">
            <a:extLst>
              <a:ext uri="{FF2B5EF4-FFF2-40B4-BE49-F238E27FC236}">
                <a16:creationId xmlns:a16="http://schemas.microsoft.com/office/drawing/2014/main" id="{666E5A60-0839-E312-8100-3EA3FD909683}"/>
              </a:ext>
            </a:extLst>
          </p:cNvPr>
          <p:cNvSpPr/>
          <p:nvPr/>
        </p:nvSpPr>
        <p:spPr>
          <a:xfrm>
            <a:off x="3837400" y="2660876"/>
            <a:ext cx="265255" cy="252119"/>
          </a:xfrm>
          <a:prstGeom prst="diamond">
            <a:avLst/>
          </a:prstGeom>
          <a:solidFill>
            <a:srgbClr val="213B69">
              <a:alpha val="6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748;p33">
            <a:extLst>
              <a:ext uri="{FF2B5EF4-FFF2-40B4-BE49-F238E27FC236}">
                <a16:creationId xmlns:a16="http://schemas.microsoft.com/office/drawing/2014/main" id="{E6C7F133-778B-7F7E-7B08-746A97967691}"/>
              </a:ext>
            </a:extLst>
          </p:cNvPr>
          <p:cNvSpPr/>
          <p:nvPr/>
        </p:nvSpPr>
        <p:spPr>
          <a:xfrm>
            <a:off x="969927" y="3297592"/>
            <a:ext cx="3989335" cy="256184"/>
          </a:xfrm>
          <a:prstGeom prst="roundRect">
            <a:avLst>
              <a:gd name="adj" fmla="val 16667"/>
            </a:avLst>
          </a:prstGeom>
          <a:solidFill>
            <a:srgbClr val="D0CECE">
              <a:alpha val="6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749;p33">
            <a:extLst>
              <a:ext uri="{FF2B5EF4-FFF2-40B4-BE49-F238E27FC236}">
                <a16:creationId xmlns:a16="http://schemas.microsoft.com/office/drawing/2014/main" id="{4B5FFFC4-8EF6-B4A6-0C09-5A80CB30CC6F}"/>
              </a:ext>
            </a:extLst>
          </p:cNvPr>
          <p:cNvSpPr/>
          <p:nvPr/>
        </p:nvSpPr>
        <p:spPr>
          <a:xfrm>
            <a:off x="969927" y="3297592"/>
            <a:ext cx="1985033" cy="256184"/>
          </a:xfrm>
          <a:prstGeom prst="roundRect">
            <a:avLst>
              <a:gd name="adj" fmla="val 16667"/>
            </a:avLst>
          </a:prstGeom>
          <a:solidFill>
            <a:srgbClr val="213B69">
              <a:alpha val="6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750;p33">
            <a:extLst>
              <a:ext uri="{FF2B5EF4-FFF2-40B4-BE49-F238E27FC236}">
                <a16:creationId xmlns:a16="http://schemas.microsoft.com/office/drawing/2014/main" id="{AD3E51BC-8246-64A5-855E-59A5CB03EFE4}"/>
              </a:ext>
            </a:extLst>
          </p:cNvPr>
          <p:cNvSpPr txBox="1"/>
          <p:nvPr/>
        </p:nvSpPr>
        <p:spPr>
          <a:xfrm>
            <a:off x="5093634" y="3257710"/>
            <a:ext cx="522892" cy="30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15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61%</a:t>
            </a:r>
            <a:endParaRPr sz="15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751;p33">
            <a:extLst>
              <a:ext uri="{FF2B5EF4-FFF2-40B4-BE49-F238E27FC236}">
                <a16:creationId xmlns:a16="http://schemas.microsoft.com/office/drawing/2014/main" id="{0B055395-401F-AA57-BB3B-A10AD213185C}"/>
              </a:ext>
            </a:extLst>
          </p:cNvPr>
          <p:cNvSpPr txBox="1"/>
          <p:nvPr/>
        </p:nvSpPr>
        <p:spPr>
          <a:xfrm>
            <a:off x="5712801" y="3323339"/>
            <a:ext cx="3108973" cy="16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just"/>
            <a:r>
              <a:rPr lang="en-US" altLang="ko-KR" sz="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Lorem Ipsum is simply dummy text of the printing and typesetting industry. </a:t>
            </a:r>
            <a:endParaRPr sz="6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752;p33">
            <a:extLst>
              <a:ext uri="{FF2B5EF4-FFF2-40B4-BE49-F238E27FC236}">
                <a16:creationId xmlns:a16="http://schemas.microsoft.com/office/drawing/2014/main" id="{09D3385A-4322-2AB3-E38C-21C545B7C645}"/>
              </a:ext>
            </a:extLst>
          </p:cNvPr>
          <p:cNvSpPr/>
          <p:nvPr/>
        </p:nvSpPr>
        <p:spPr>
          <a:xfrm>
            <a:off x="2811310" y="3296054"/>
            <a:ext cx="265255" cy="252119"/>
          </a:xfrm>
          <a:prstGeom prst="diamond">
            <a:avLst/>
          </a:prstGeom>
          <a:solidFill>
            <a:srgbClr val="213B69">
              <a:alpha val="6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753;p33">
            <a:extLst>
              <a:ext uri="{FF2B5EF4-FFF2-40B4-BE49-F238E27FC236}">
                <a16:creationId xmlns:a16="http://schemas.microsoft.com/office/drawing/2014/main" id="{3B6D841D-E7E1-1B56-ECCA-DFD98F9D087F}"/>
              </a:ext>
            </a:extLst>
          </p:cNvPr>
          <p:cNvSpPr/>
          <p:nvPr/>
        </p:nvSpPr>
        <p:spPr>
          <a:xfrm>
            <a:off x="969927" y="3945582"/>
            <a:ext cx="3989335" cy="256184"/>
          </a:xfrm>
          <a:prstGeom prst="roundRect">
            <a:avLst>
              <a:gd name="adj" fmla="val 16667"/>
            </a:avLst>
          </a:prstGeom>
          <a:solidFill>
            <a:srgbClr val="D0CECE">
              <a:alpha val="6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754;p33">
            <a:extLst>
              <a:ext uri="{FF2B5EF4-FFF2-40B4-BE49-F238E27FC236}">
                <a16:creationId xmlns:a16="http://schemas.microsoft.com/office/drawing/2014/main" id="{280C648D-1AC9-D766-5619-967C8681309D}"/>
              </a:ext>
            </a:extLst>
          </p:cNvPr>
          <p:cNvSpPr/>
          <p:nvPr/>
        </p:nvSpPr>
        <p:spPr>
          <a:xfrm>
            <a:off x="969928" y="3943549"/>
            <a:ext cx="1465145" cy="256184"/>
          </a:xfrm>
          <a:prstGeom prst="roundRect">
            <a:avLst>
              <a:gd name="adj" fmla="val 16667"/>
            </a:avLst>
          </a:prstGeom>
          <a:solidFill>
            <a:srgbClr val="213B69">
              <a:alpha val="6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755;p33">
            <a:extLst>
              <a:ext uri="{FF2B5EF4-FFF2-40B4-BE49-F238E27FC236}">
                <a16:creationId xmlns:a16="http://schemas.microsoft.com/office/drawing/2014/main" id="{04E6D521-E65C-1159-113F-CDC04DC5E922}"/>
              </a:ext>
            </a:extLst>
          </p:cNvPr>
          <p:cNvSpPr txBox="1"/>
          <p:nvPr/>
        </p:nvSpPr>
        <p:spPr>
          <a:xfrm>
            <a:off x="5093634" y="3902748"/>
            <a:ext cx="522892" cy="30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15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47%</a:t>
            </a:r>
            <a:endParaRPr sz="15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756;p33">
            <a:extLst>
              <a:ext uri="{FF2B5EF4-FFF2-40B4-BE49-F238E27FC236}">
                <a16:creationId xmlns:a16="http://schemas.microsoft.com/office/drawing/2014/main" id="{10EEDA49-AEAB-54D1-39BB-88B2F9CED837}"/>
              </a:ext>
            </a:extLst>
          </p:cNvPr>
          <p:cNvSpPr txBox="1"/>
          <p:nvPr/>
        </p:nvSpPr>
        <p:spPr>
          <a:xfrm>
            <a:off x="5712801" y="3971574"/>
            <a:ext cx="3108973" cy="16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just"/>
            <a:r>
              <a:rPr lang="en-US" altLang="ko-KR" sz="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Lorem Ipsum is simply dummy text of the printing and typesetting industry. </a:t>
            </a:r>
            <a:endParaRPr sz="6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757;p33">
            <a:extLst>
              <a:ext uri="{FF2B5EF4-FFF2-40B4-BE49-F238E27FC236}">
                <a16:creationId xmlns:a16="http://schemas.microsoft.com/office/drawing/2014/main" id="{05D47B3F-F0F1-5DB0-5D5A-387F286FEF93}"/>
              </a:ext>
            </a:extLst>
          </p:cNvPr>
          <p:cNvSpPr/>
          <p:nvPr/>
        </p:nvSpPr>
        <p:spPr>
          <a:xfrm>
            <a:off x="2298265" y="3944167"/>
            <a:ext cx="265255" cy="252119"/>
          </a:xfrm>
          <a:prstGeom prst="diamond">
            <a:avLst/>
          </a:prstGeom>
          <a:solidFill>
            <a:srgbClr val="213B69">
              <a:alpha val="6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758;p33">
            <a:extLst>
              <a:ext uri="{FF2B5EF4-FFF2-40B4-BE49-F238E27FC236}">
                <a16:creationId xmlns:a16="http://schemas.microsoft.com/office/drawing/2014/main" id="{AE353386-D93B-F1E2-41A6-60F129931D51}"/>
              </a:ext>
            </a:extLst>
          </p:cNvPr>
          <p:cNvSpPr/>
          <p:nvPr/>
        </p:nvSpPr>
        <p:spPr>
          <a:xfrm>
            <a:off x="969927" y="4590427"/>
            <a:ext cx="3989335" cy="256184"/>
          </a:xfrm>
          <a:prstGeom prst="roundRect">
            <a:avLst>
              <a:gd name="adj" fmla="val 16667"/>
            </a:avLst>
          </a:prstGeom>
          <a:solidFill>
            <a:srgbClr val="D0CECE">
              <a:alpha val="6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759;p33">
            <a:extLst>
              <a:ext uri="{FF2B5EF4-FFF2-40B4-BE49-F238E27FC236}">
                <a16:creationId xmlns:a16="http://schemas.microsoft.com/office/drawing/2014/main" id="{F865E9FD-9E60-8CFF-00E3-1D290D94FF72}"/>
              </a:ext>
            </a:extLst>
          </p:cNvPr>
          <p:cNvSpPr/>
          <p:nvPr/>
        </p:nvSpPr>
        <p:spPr>
          <a:xfrm>
            <a:off x="969927" y="4590427"/>
            <a:ext cx="425371" cy="256184"/>
          </a:xfrm>
          <a:prstGeom prst="roundRect">
            <a:avLst>
              <a:gd name="adj" fmla="val 16667"/>
            </a:avLst>
          </a:prstGeom>
          <a:solidFill>
            <a:srgbClr val="213B69">
              <a:alpha val="6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760;p33">
            <a:extLst>
              <a:ext uri="{FF2B5EF4-FFF2-40B4-BE49-F238E27FC236}">
                <a16:creationId xmlns:a16="http://schemas.microsoft.com/office/drawing/2014/main" id="{DBF984E9-79BC-E1D0-33F8-BAD349BEF2AC}"/>
              </a:ext>
            </a:extLst>
          </p:cNvPr>
          <p:cNvSpPr txBox="1"/>
          <p:nvPr/>
        </p:nvSpPr>
        <p:spPr>
          <a:xfrm>
            <a:off x="5093634" y="4547787"/>
            <a:ext cx="522892" cy="30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15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12%</a:t>
            </a:r>
            <a:endParaRPr sz="1500"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761;p33">
            <a:extLst>
              <a:ext uri="{FF2B5EF4-FFF2-40B4-BE49-F238E27FC236}">
                <a16:creationId xmlns:a16="http://schemas.microsoft.com/office/drawing/2014/main" id="{9A277D63-5EB4-4F72-4C37-8A06689A0DE6}"/>
              </a:ext>
            </a:extLst>
          </p:cNvPr>
          <p:cNvSpPr txBox="1"/>
          <p:nvPr/>
        </p:nvSpPr>
        <p:spPr>
          <a:xfrm>
            <a:off x="5712801" y="4623007"/>
            <a:ext cx="3108973" cy="161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just"/>
            <a:r>
              <a:rPr lang="en-US" altLang="ko-KR" sz="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Lorem Ipsum is simply dummy text of the printing and typesetting industry. </a:t>
            </a:r>
            <a:endParaRPr sz="6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762;p33">
            <a:extLst>
              <a:ext uri="{FF2B5EF4-FFF2-40B4-BE49-F238E27FC236}">
                <a16:creationId xmlns:a16="http://schemas.microsoft.com/office/drawing/2014/main" id="{9E719C19-A9EC-BD73-0780-233B11274E05}"/>
              </a:ext>
            </a:extLst>
          </p:cNvPr>
          <p:cNvSpPr/>
          <p:nvPr/>
        </p:nvSpPr>
        <p:spPr>
          <a:xfrm>
            <a:off x="1265334" y="4595356"/>
            <a:ext cx="265255" cy="252119"/>
          </a:xfrm>
          <a:prstGeom prst="diamond">
            <a:avLst/>
          </a:prstGeom>
          <a:solidFill>
            <a:srgbClr val="213B69">
              <a:alpha val="6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109;p16">
            <a:extLst>
              <a:ext uri="{FF2B5EF4-FFF2-40B4-BE49-F238E27FC236}">
                <a16:creationId xmlns:a16="http://schemas.microsoft.com/office/drawing/2014/main" id="{82B69CE2-3204-6116-D683-E42CE584E70C}"/>
              </a:ext>
            </a:extLst>
          </p:cNvPr>
          <p:cNvSpPr txBox="1"/>
          <p:nvPr/>
        </p:nvSpPr>
        <p:spPr>
          <a:xfrm>
            <a:off x="172134" y="0"/>
            <a:ext cx="2950231" cy="653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3000" dirty="0">
                <a:solidFill>
                  <a:schemeClr val="bg1"/>
                </a:solidFill>
                <a:latin typeface="+mj-ea"/>
                <a:ea typeface="+mj-ea"/>
                <a:cs typeface="Arial"/>
                <a:sym typeface="Arial"/>
              </a:rPr>
              <a:t>참고서식 </a:t>
            </a:r>
            <a:r>
              <a:rPr lang="ko-KR" altLang="en-US" sz="3800" kern="0" dirty="0">
                <a:solidFill>
                  <a:schemeClr val="bg1"/>
                </a:solidFill>
                <a:latin typeface="+mj-ea"/>
                <a:ea typeface="+mj-ea"/>
              </a:rPr>
              <a:t>⑥</a:t>
            </a:r>
            <a:endParaRPr lang="ko-KR" altLang="en-US" sz="3800" kern="0" spc="0" dirty="0">
              <a:solidFill>
                <a:schemeClr val="bg1"/>
              </a:solidFill>
              <a:effectLst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850908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8" name="Google Shape;798;p35">
            <a:extLst>
              <a:ext uri="{FF2B5EF4-FFF2-40B4-BE49-F238E27FC236}">
                <a16:creationId xmlns:a16="http://schemas.microsoft.com/office/drawing/2014/main" id="{772A9A90-47C6-0F49-478F-ACDEEDA67AAE}"/>
              </a:ext>
            </a:extLst>
          </p:cNvPr>
          <p:cNvSpPr txBox="1"/>
          <p:nvPr/>
        </p:nvSpPr>
        <p:spPr>
          <a:xfrm>
            <a:off x="4011782" y="1229420"/>
            <a:ext cx="678311" cy="71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en-US" altLang="ko-KR" sz="21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ABC</a:t>
            </a:r>
            <a:endParaRPr sz="2100" b="1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805;p35">
            <a:extLst>
              <a:ext uri="{FF2B5EF4-FFF2-40B4-BE49-F238E27FC236}">
                <a16:creationId xmlns:a16="http://schemas.microsoft.com/office/drawing/2014/main" id="{5EE42026-A21F-A6C8-A501-297DD52F544C}"/>
              </a:ext>
            </a:extLst>
          </p:cNvPr>
          <p:cNvSpPr/>
          <p:nvPr/>
        </p:nvSpPr>
        <p:spPr>
          <a:xfrm rot="5400000">
            <a:off x="836086" y="1305523"/>
            <a:ext cx="1474076" cy="1474076"/>
          </a:xfrm>
          <a:prstGeom prst="arc">
            <a:avLst>
              <a:gd name="adj1" fmla="val 16029660"/>
              <a:gd name="adj2" fmla="val 21546426"/>
            </a:avLst>
          </a:prstGeom>
          <a:noFill/>
          <a:ln w="254000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806;p35">
            <a:extLst>
              <a:ext uri="{FF2B5EF4-FFF2-40B4-BE49-F238E27FC236}">
                <a16:creationId xmlns:a16="http://schemas.microsoft.com/office/drawing/2014/main" id="{458AF4A6-6A87-7CAE-FF23-F2BEC23167EE}"/>
              </a:ext>
            </a:extLst>
          </p:cNvPr>
          <p:cNvSpPr/>
          <p:nvPr/>
        </p:nvSpPr>
        <p:spPr>
          <a:xfrm>
            <a:off x="836086" y="1305523"/>
            <a:ext cx="1474076" cy="1474076"/>
          </a:xfrm>
          <a:prstGeom prst="arc">
            <a:avLst>
              <a:gd name="adj1" fmla="val 5320067"/>
              <a:gd name="adj2" fmla="val 0"/>
            </a:avLst>
          </a:prstGeom>
          <a:noFill/>
          <a:ln w="381000" cap="flat" cmpd="sng">
            <a:solidFill>
              <a:srgbClr val="213B6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807;p35">
            <a:extLst>
              <a:ext uri="{FF2B5EF4-FFF2-40B4-BE49-F238E27FC236}">
                <a16:creationId xmlns:a16="http://schemas.microsoft.com/office/drawing/2014/main" id="{25932E90-EF5F-8191-7122-9AFD7C60DC14}"/>
              </a:ext>
            </a:extLst>
          </p:cNvPr>
          <p:cNvSpPr txBox="1"/>
          <p:nvPr/>
        </p:nvSpPr>
        <p:spPr>
          <a:xfrm>
            <a:off x="1196098" y="1823270"/>
            <a:ext cx="754052" cy="438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en-US" altLang="ko-KR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75%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808;p35">
            <a:extLst>
              <a:ext uri="{FF2B5EF4-FFF2-40B4-BE49-F238E27FC236}">
                <a16:creationId xmlns:a16="http://schemas.microsoft.com/office/drawing/2014/main" id="{77FCFC54-E78C-AEBB-4820-2E3B16ABD13B}"/>
              </a:ext>
            </a:extLst>
          </p:cNvPr>
          <p:cNvSpPr txBox="1"/>
          <p:nvPr/>
        </p:nvSpPr>
        <p:spPr>
          <a:xfrm>
            <a:off x="612682" y="3228231"/>
            <a:ext cx="2005064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ko-KR" altLang="en-US" sz="135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소제목을 입력하세요</a:t>
            </a:r>
            <a:endParaRPr sz="135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809;p35">
            <a:extLst>
              <a:ext uri="{FF2B5EF4-FFF2-40B4-BE49-F238E27FC236}">
                <a16:creationId xmlns:a16="http://schemas.microsoft.com/office/drawing/2014/main" id="{905FD1CC-DD79-4938-4A2F-0FFD58927366}"/>
              </a:ext>
            </a:extLst>
          </p:cNvPr>
          <p:cNvSpPr/>
          <p:nvPr/>
        </p:nvSpPr>
        <p:spPr>
          <a:xfrm rot="5400000">
            <a:off x="3822988" y="1305523"/>
            <a:ext cx="1474076" cy="1474076"/>
          </a:xfrm>
          <a:prstGeom prst="arc">
            <a:avLst>
              <a:gd name="adj1" fmla="val 14005023"/>
              <a:gd name="adj2" fmla="val 21546426"/>
            </a:avLst>
          </a:prstGeom>
          <a:noFill/>
          <a:ln w="254000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810;p35">
            <a:extLst>
              <a:ext uri="{FF2B5EF4-FFF2-40B4-BE49-F238E27FC236}">
                <a16:creationId xmlns:a16="http://schemas.microsoft.com/office/drawing/2014/main" id="{11785934-F60A-A199-BE8F-87720B17BF77}"/>
              </a:ext>
            </a:extLst>
          </p:cNvPr>
          <p:cNvSpPr/>
          <p:nvPr/>
        </p:nvSpPr>
        <p:spPr>
          <a:xfrm>
            <a:off x="3822988" y="1305523"/>
            <a:ext cx="1474076" cy="1474076"/>
          </a:xfrm>
          <a:prstGeom prst="arc">
            <a:avLst>
              <a:gd name="adj1" fmla="val 5320067"/>
              <a:gd name="adj2" fmla="val 19460305"/>
            </a:avLst>
          </a:prstGeom>
          <a:noFill/>
          <a:ln w="381000" cap="flat" cmpd="sng">
            <a:solidFill>
              <a:srgbClr val="3762A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811;p35">
            <a:extLst>
              <a:ext uri="{FF2B5EF4-FFF2-40B4-BE49-F238E27FC236}">
                <a16:creationId xmlns:a16="http://schemas.microsoft.com/office/drawing/2014/main" id="{0F2DBB89-AEFF-48B1-7766-6BBA087D151D}"/>
              </a:ext>
            </a:extLst>
          </p:cNvPr>
          <p:cNvSpPr txBox="1"/>
          <p:nvPr/>
        </p:nvSpPr>
        <p:spPr>
          <a:xfrm>
            <a:off x="4183000" y="1823270"/>
            <a:ext cx="754053" cy="438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en-US" altLang="ko-KR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67%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812;p35">
            <a:extLst>
              <a:ext uri="{FF2B5EF4-FFF2-40B4-BE49-F238E27FC236}">
                <a16:creationId xmlns:a16="http://schemas.microsoft.com/office/drawing/2014/main" id="{BE08CE1A-E23C-9FAB-1E3F-3CE1665DD25E}"/>
              </a:ext>
            </a:extLst>
          </p:cNvPr>
          <p:cNvSpPr txBox="1"/>
          <p:nvPr/>
        </p:nvSpPr>
        <p:spPr>
          <a:xfrm>
            <a:off x="3687561" y="3228231"/>
            <a:ext cx="2005064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ko-KR" altLang="en-US" sz="13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소제목을 입력하세요</a:t>
            </a:r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" name="Google Shape;813;p35">
            <a:extLst>
              <a:ext uri="{FF2B5EF4-FFF2-40B4-BE49-F238E27FC236}">
                <a16:creationId xmlns:a16="http://schemas.microsoft.com/office/drawing/2014/main" id="{0ED390A2-D666-58AC-7289-25C42F65FBA3}"/>
              </a:ext>
            </a:extLst>
          </p:cNvPr>
          <p:cNvCxnSpPr>
            <a:cxnSpLocks/>
          </p:cNvCxnSpPr>
          <p:nvPr/>
        </p:nvCxnSpPr>
        <p:spPr>
          <a:xfrm>
            <a:off x="4211955" y="3124231"/>
            <a:ext cx="651062" cy="0"/>
          </a:xfrm>
          <a:prstGeom prst="straightConnector1">
            <a:avLst/>
          </a:prstGeom>
          <a:noFill/>
          <a:ln w="38100" cap="flat" cmpd="sng">
            <a:noFill/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0" name="Google Shape;814;p35">
            <a:extLst>
              <a:ext uri="{FF2B5EF4-FFF2-40B4-BE49-F238E27FC236}">
                <a16:creationId xmlns:a16="http://schemas.microsoft.com/office/drawing/2014/main" id="{5B6A3C90-0EC6-C046-2017-C76CF985802B}"/>
              </a:ext>
            </a:extLst>
          </p:cNvPr>
          <p:cNvSpPr/>
          <p:nvPr/>
        </p:nvSpPr>
        <p:spPr>
          <a:xfrm rot="5400000">
            <a:off x="6809890" y="1305523"/>
            <a:ext cx="1474076" cy="1474076"/>
          </a:xfrm>
          <a:prstGeom prst="arc">
            <a:avLst>
              <a:gd name="adj1" fmla="val 10523546"/>
              <a:gd name="adj2" fmla="val 21546426"/>
            </a:avLst>
          </a:prstGeom>
          <a:noFill/>
          <a:ln w="254000" cap="flat" cmpd="sng">
            <a:solidFill>
              <a:srgbClr val="F2F2F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815;p35">
            <a:extLst>
              <a:ext uri="{FF2B5EF4-FFF2-40B4-BE49-F238E27FC236}">
                <a16:creationId xmlns:a16="http://schemas.microsoft.com/office/drawing/2014/main" id="{F3CFA8AD-4687-B3EB-A528-C5A88F884E63}"/>
              </a:ext>
            </a:extLst>
          </p:cNvPr>
          <p:cNvSpPr/>
          <p:nvPr/>
        </p:nvSpPr>
        <p:spPr>
          <a:xfrm>
            <a:off x="6809890" y="1305523"/>
            <a:ext cx="1474076" cy="1474076"/>
          </a:xfrm>
          <a:prstGeom prst="arc">
            <a:avLst>
              <a:gd name="adj1" fmla="val 5320067"/>
              <a:gd name="adj2" fmla="val 16420915"/>
            </a:avLst>
          </a:prstGeom>
          <a:noFill/>
          <a:ln w="381000" cap="flat" cmpd="sng">
            <a:solidFill>
              <a:srgbClr val="24A8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816;p35">
            <a:extLst>
              <a:ext uri="{FF2B5EF4-FFF2-40B4-BE49-F238E27FC236}">
                <a16:creationId xmlns:a16="http://schemas.microsoft.com/office/drawing/2014/main" id="{41BF4955-34A0-6691-A5D1-929860F28264}"/>
              </a:ext>
            </a:extLst>
          </p:cNvPr>
          <p:cNvSpPr txBox="1"/>
          <p:nvPr/>
        </p:nvSpPr>
        <p:spPr>
          <a:xfrm>
            <a:off x="7169902" y="1823270"/>
            <a:ext cx="754052" cy="438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en-US" altLang="ko-KR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51%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817;p35">
            <a:extLst>
              <a:ext uri="{FF2B5EF4-FFF2-40B4-BE49-F238E27FC236}">
                <a16:creationId xmlns:a16="http://schemas.microsoft.com/office/drawing/2014/main" id="{448B5EBF-292B-789F-AC97-0D33C2109397}"/>
              </a:ext>
            </a:extLst>
          </p:cNvPr>
          <p:cNvSpPr txBox="1"/>
          <p:nvPr/>
        </p:nvSpPr>
        <p:spPr>
          <a:xfrm>
            <a:off x="6544396" y="3228231"/>
            <a:ext cx="2005064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ko-KR" altLang="en-US" sz="135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소제목을 입력하세요</a:t>
            </a:r>
            <a:endParaRPr sz="135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" name="Google Shape;818;p35">
            <a:extLst>
              <a:ext uri="{FF2B5EF4-FFF2-40B4-BE49-F238E27FC236}">
                <a16:creationId xmlns:a16="http://schemas.microsoft.com/office/drawing/2014/main" id="{91155374-E68B-6D34-53CE-997BC3140F3C}"/>
              </a:ext>
            </a:extLst>
          </p:cNvPr>
          <p:cNvCxnSpPr>
            <a:cxnSpLocks/>
          </p:cNvCxnSpPr>
          <p:nvPr/>
        </p:nvCxnSpPr>
        <p:spPr>
          <a:xfrm>
            <a:off x="7224983" y="3124231"/>
            <a:ext cx="651062" cy="0"/>
          </a:xfrm>
          <a:prstGeom prst="straightConnector1">
            <a:avLst/>
          </a:prstGeom>
          <a:noFill/>
          <a:ln w="38100" cap="flat" cmpd="sng">
            <a:noFill/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5" name="Google Shape;819;p35">
            <a:extLst>
              <a:ext uri="{FF2B5EF4-FFF2-40B4-BE49-F238E27FC236}">
                <a16:creationId xmlns:a16="http://schemas.microsoft.com/office/drawing/2014/main" id="{47B496EA-224C-87A5-4254-257B3B76DEF0}"/>
              </a:ext>
            </a:extLst>
          </p:cNvPr>
          <p:cNvSpPr/>
          <p:nvPr/>
        </p:nvSpPr>
        <p:spPr>
          <a:xfrm rot="5400000">
            <a:off x="1544750" y="2789977"/>
            <a:ext cx="27000" cy="706956"/>
          </a:xfrm>
          <a:prstGeom prst="rect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140;p18">
            <a:extLst>
              <a:ext uri="{FF2B5EF4-FFF2-40B4-BE49-F238E27FC236}">
                <a16:creationId xmlns:a16="http://schemas.microsoft.com/office/drawing/2014/main" id="{D0AB1A00-A91F-7E8B-47A4-5721320D2606}"/>
              </a:ext>
            </a:extLst>
          </p:cNvPr>
          <p:cNvSpPr/>
          <p:nvPr/>
        </p:nvSpPr>
        <p:spPr>
          <a:xfrm>
            <a:off x="460321" y="3858007"/>
            <a:ext cx="2005064" cy="1984912"/>
          </a:xfrm>
          <a:prstGeom prst="ellipse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141;p18">
            <a:extLst>
              <a:ext uri="{FF2B5EF4-FFF2-40B4-BE49-F238E27FC236}">
                <a16:creationId xmlns:a16="http://schemas.microsoft.com/office/drawing/2014/main" id="{1BC01A40-0570-F691-F1F5-9FC89463ED7E}"/>
              </a:ext>
            </a:extLst>
          </p:cNvPr>
          <p:cNvSpPr/>
          <p:nvPr/>
        </p:nvSpPr>
        <p:spPr>
          <a:xfrm>
            <a:off x="3502358" y="3858007"/>
            <a:ext cx="2005064" cy="1984912"/>
          </a:xfrm>
          <a:prstGeom prst="ellipse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142;p18">
            <a:extLst>
              <a:ext uri="{FF2B5EF4-FFF2-40B4-BE49-F238E27FC236}">
                <a16:creationId xmlns:a16="http://schemas.microsoft.com/office/drawing/2014/main" id="{1F396677-1D92-B9C1-FA45-4FB329DCCA16}"/>
              </a:ext>
            </a:extLst>
          </p:cNvPr>
          <p:cNvSpPr/>
          <p:nvPr/>
        </p:nvSpPr>
        <p:spPr>
          <a:xfrm>
            <a:off x="6544396" y="3858007"/>
            <a:ext cx="2005064" cy="1984912"/>
          </a:xfrm>
          <a:prstGeom prst="ellipse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" name="Google Shape;143;p18">
            <a:extLst>
              <a:ext uri="{FF2B5EF4-FFF2-40B4-BE49-F238E27FC236}">
                <a16:creationId xmlns:a16="http://schemas.microsoft.com/office/drawing/2014/main" id="{0F02197E-B2F8-E46A-FBBC-65F4D8717C35}"/>
              </a:ext>
            </a:extLst>
          </p:cNvPr>
          <p:cNvGrpSpPr/>
          <p:nvPr/>
        </p:nvGrpSpPr>
        <p:grpSpPr>
          <a:xfrm>
            <a:off x="653801" y="6150691"/>
            <a:ext cx="1737422" cy="483893"/>
            <a:chOff x="631683" y="5390664"/>
            <a:chExt cx="2887651" cy="812410"/>
          </a:xfrm>
        </p:grpSpPr>
        <p:sp>
          <p:nvSpPr>
            <p:cNvPr id="32" name="Google Shape;144;p18">
              <a:extLst>
                <a:ext uri="{FF2B5EF4-FFF2-40B4-BE49-F238E27FC236}">
                  <a16:creationId xmlns:a16="http://schemas.microsoft.com/office/drawing/2014/main" id="{3A409DB2-BC11-9F69-54E5-2C709A313CC3}"/>
                </a:ext>
              </a:extLst>
            </p:cNvPr>
            <p:cNvSpPr txBox="1"/>
            <p:nvPr/>
          </p:nvSpPr>
          <p:spPr>
            <a:xfrm>
              <a:off x="631683" y="5895338"/>
              <a:ext cx="2887651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just"/>
              <a:r>
                <a:rPr lang="en-US" altLang="ko-KR" sz="1050" dirty="0">
                  <a:solidFill>
                    <a:srgbClr val="393939"/>
                  </a:solidFill>
                  <a:latin typeface="Arial"/>
                  <a:ea typeface="Arial"/>
                  <a:cs typeface="Arial"/>
                  <a:sym typeface="Arial"/>
                </a:rPr>
                <a:t>-</a:t>
              </a:r>
              <a:endParaRPr sz="1050" dirty="0">
                <a:solidFill>
                  <a:srgbClr val="39393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145;p18">
              <a:extLst>
                <a:ext uri="{FF2B5EF4-FFF2-40B4-BE49-F238E27FC236}">
                  <a16:creationId xmlns:a16="http://schemas.microsoft.com/office/drawing/2014/main" id="{808521A5-FDB3-2D4A-42F6-C2CCE6CE559C}"/>
                </a:ext>
              </a:extLst>
            </p:cNvPr>
            <p:cNvSpPr txBox="1"/>
            <p:nvPr/>
          </p:nvSpPr>
          <p:spPr>
            <a:xfrm>
              <a:off x="994124" y="5390664"/>
              <a:ext cx="2162772" cy="3692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ctr"/>
              <a:r>
                <a:rPr lang="ko-KR" altLang="en-US" sz="1350" dirty="0"/>
                <a:t>소제목</a:t>
              </a:r>
              <a:endParaRPr sz="1350" dirty="0"/>
            </a:p>
          </p:txBody>
        </p:sp>
      </p:grpSp>
      <p:grpSp>
        <p:nvGrpSpPr>
          <p:cNvPr id="34" name="Google Shape;146;p18">
            <a:extLst>
              <a:ext uri="{FF2B5EF4-FFF2-40B4-BE49-F238E27FC236}">
                <a16:creationId xmlns:a16="http://schemas.microsoft.com/office/drawing/2014/main" id="{303FF4D6-DC14-1D7D-693B-0743EF495C3E}"/>
              </a:ext>
            </a:extLst>
          </p:cNvPr>
          <p:cNvGrpSpPr/>
          <p:nvPr/>
        </p:nvGrpSpPr>
        <p:grpSpPr>
          <a:xfrm>
            <a:off x="3669169" y="6150691"/>
            <a:ext cx="1737422" cy="483893"/>
            <a:chOff x="631683" y="5390664"/>
            <a:chExt cx="2887651" cy="812410"/>
          </a:xfrm>
        </p:grpSpPr>
        <p:sp>
          <p:nvSpPr>
            <p:cNvPr id="35" name="Google Shape;147;p18">
              <a:extLst>
                <a:ext uri="{FF2B5EF4-FFF2-40B4-BE49-F238E27FC236}">
                  <a16:creationId xmlns:a16="http://schemas.microsoft.com/office/drawing/2014/main" id="{E2DEC904-293A-237C-A76E-94BCB66D40B3}"/>
                </a:ext>
              </a:extLst>
            </p:cNvPr>
            <p:cNvSpPr txBox="1"/>
            <p:nvPr/>
          </p:nvSpPr>
          <p:spPr>
            <a:xfrm>
              <a:off x="631683" y="5895338"/>
              <a:ext cx="2887651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just"/>
              <a:r>
                <a:rPr lang="en-US" altLang="ko-KR" sz="1050" dirty="0">
                  <a:solidFill>
                    <a:srgbClr val="393939"/>
                  </a:solidFill>
                  <a:latin typeface="Arial"/>
                  <a:ea typeface="Arial"/>
                  <a:cs typeface="Arial"/>
                  <a:sym typeface="Arial"/>
                </a:rPr>
                <a:t>-</a:t>
              </a:r>
              <a:endParaRPr sz="1050" dirty="0">
                <a:solidFill>
                  <a:srgbClr val="39393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148;p18">
              <a:extLst>
                <a:ext uri="{FF2B5EF4-FFF2-40B4-BE49-F238E27FC236}">
                  <a16:creationId xmlns:a16="http://schemas.microsoft.com/office/drawing/2014/main" id="{79AB8E0C-37F0-7B34-EB60-43D9461B483E}"/>
                </a:ext>
              </a:extLst>
            </p:cNvPr>
            <p:cNvSpPr txBox="1"/>
            <p:nvPr/>
          </p:nvSpPr>
          <p:spPr>
            <a:xfrm>
              <a:off x="994124" y="5390664"/>
              <a:ext cx="2162772" cy="4000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ctr"/>
              <a:r>
                <a:rPr lang="ko-KR" altLang="en-US" sz="1500" dirty="0"/>
                <a:t>소제목</a:t>
              </a:r>
            </a:p>
          </p:txBody>
        </p:sp>
      </p:grpSp>
      <p:grpSp>
        <p:nvGrpSpPr>
          <p:cNvPr id="37" name="Google Shape;149;p18">
            <a:extLst>
              <a:ext uri="{FF2B5EF4-FFF2-40B4-BE49-F238E27FC236}">
                <a16:creationId xmlns:a16="http://schemas.microsoft.com/office/drawing/2014/main" id="{BD750DDA-3907-C17F-CCEA-EE25D2653BC0}"/>
              </a:ext>
            </a:extLst>
          </p:cNvPr>
          <p:cNvGrpSpPr/>
          <p:nvPr/>
        </p:nvGrpSpPr>
        <p:grpSpPr>
          <a:xfrm>
            <a:off x="6684537" y="6150691"/>
            <a:ext cx="1737422" cy="483893"/>
            <a:chOff x="631683" y="5390664"/>
            <a:chExt cx="2887651" cy="812410"/>
          </a:xfrm>
        </p:grpSpPr>
        <p:sp>
          <p:nvSpPr>
            <p:cNvPr id="38" name="Google Shape;150;p18">
              <a:extLst>
                <a:ext uri="{FF2B5EF4-FFF2-40B4-BE49-F238E27FC236}">
                  <a16:creationId xmlns:a16="http://schemas.microsoft.com/office/drawing/2014/main" id="{26F3144D-302A-406F-F6FB-8BB7893823C9}"/>
                </a:ext>
              </a:extLst>
            </p:cNvPr>
            <p:cNvSpPr txBox="1"/>
            <p:nvPr/>
          </p:nvSpPr>
          <p:spPr>
            <a:xfrm>
              <a:off x="631683" y="5895338"/>
              <a:ext cx="2887651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just"/>
              <a:r>
                <a:rPr lang="en-US" altLang="ko-KR" sz="1050" dirty="0">
                  <a:solidFill>
                    <a:srgbClr val="393939"/>
                  </a:solidFill>
                  <a:latin typeface="Arial"/>
                  <a:ea typeface="Arial"/>
                  <a:cs typeface="Arial"/>
                  <a:sym typeface="Arial"/>
                </a:rPr>
                <a:t>-</a:t>
              </a:r>
              <a:endParaRPr sz="1050" dirty="0">
                <a:solidFill>
                  <a:srgbClr val="39393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151;p18">
              <a:extLst>
                <a:ext uri="{FF2B5EF4-FFF2-40B4-BE49-F238E27FC236}">
                  <a16:creationId xmlns:a16="http://schemas.microsoft.com/office/drawing/2014/main" id="{355E87E0-5E3F-AD94-57C9-25078E6F13D7}"/>
                </a:ext>
              </a:extLst>
            </p:cNvPr>
            <p:cNvSpPr txBox="1"/>
            <p:nvPr/>
          </p:nvSpPr>
          <p:spPr>
            <a:xfrm>
              <a:off x="994124" y="5390664"/>
              <a:ext cx="2162772" cy="4000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algn="ctr"/>
              <a:r>
                <a:rPr lang="ko-KR" altLang="en-US" sz="1500" dirty="0"/>
                <a:t>소제목</a:t>
              </a:r>
            </a:p>
          </p:txBody>
        </p:sp>
      </p:grpSp>
      <p:pic>
        <p:nvPicPr>
          <p:cNvPr id="40" name="Google Shape;152;p18" descr="전자 상거래">
            <a:extLst>
              <a:ext uri="{FF2B5EF4-FFF2-40B4-BE49-F238E27FC236}">
                <a16:creationId xmlns:a16="http://schemas.microsoft.com/office/drawing/2014/main" id="{FCA9662B-D2BF-2AA4-6169-352C0C868D6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71872" y="4232726"/>
            <a:ext cx="1187993" cy="1176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153;p18" descr="자물쇠">
            <a:extLst>
              <a:ext uri="{FF2B5EF4-FFF2-40B4-BE49-F238E27FC236}">
                <a16:creationId xmlns:a16="http://schemas.microsoft.com/office/drawing/2014/main" id="{0A908063-FED5-F23B-A38B-C6B9114D94E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10893" y="4206864"/>
            <a:ext cx="1187993" cy="1176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154;p18" descr="방패 선택 표시">
            <a:extLst>
              <a:ext uri="{FF2B5EF4-FFF2-40B4-BE49-F238E27FC236}">
                <a16:creationId xmlns:a16="http://schemas.microsoft.com/office/drawing/2014/main" id="{EFA2FB35-3536-4730-4885-EB2E937499A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52931" y="4262436"/>
            <a:ext cx="1187993" cy="1176053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109;p16">
            <a:extLst>
              <a:ext uri="{FF2B5EF4-FFF2-40B4-BE49-F238E27FC236}">
                <a16:creationId xmlns:a16="http://schemas.microsoft.com/office/drawing/2014/main" id="{AE0EC0F8-3828-C3C6-86A8-40C2E8FE5D8B}"/>
              </a:ext>
            </a:extLst>
          </p:cNvPr>
          <p:cNvSpPr txBox="1"/>
          <p:nvPr/>
        </p:nvSpPr>
        <p:spPr>
          <a:xfrm>
            <a:off x="172134" y="0"/>
            <a:ext cx="2950231" cy="653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3000" dirty="0">
                <a:solidFill>
                  <a:schemeClr val="bg1"/>
                </a:solidFill>
                <a:latin typeface="+mj-ea"/>
                <a:ea typeface="+mj-ea"/>
                <a:cs typeface="Arial"/>
                <a:sym typeface="Arial"/>
              </a:rPr>
              <a:t>참고서식 </a:t>
            </a:r>
            <a:r>
              <a:rPr lang="ko-KR" altLang="en-US" sz="3800" kern="0" dirty="0">
                <a:solidFill>
                  <a:schemeClr val="bg1"/>
                </a:solidFill>
                <a:latin typeface="+mj-ea"/>
                <a:ea typeface="+mj-ea"/>
              </a:rPr>
              <a:t>⑦</a:t>
            </a:r>
            <a:endParaRPr lang="ko-KR" altLang="en-US" sz="3800" kern="0" spc="0" dirty="0">
              <a:solidFill>
                <a:schemeClr val="bg1"/>
              </a:solidFill>
              <a:effectLst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161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11" name="Google Shape;91;p14">
            <a:extLst>
              <a:ext uri="{FF2B5EF4-FFF2-40B4-BE49-F238E27FC236}">
                <a16:creationId xmlns:a16="http://schemas.microsoft.com/office/drawing/2014/main" id="{EF448DD6-4716-D902-189D-542BE05EC75A}"/>
              </a:ext>
            </a:extLst>
          </p:cNvPr>
          <p:cNvSpPr txBox="1"/>
          <p:nvPr/>
        </p:nvSpPr>
        <p:spPr>
          <a:xfrm>
            <a:off x="2439340" y="2646072"/>
            <a:ext cx="4437709" cy="684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/>
            <a:r>
              <a:rPr lang="ko-KR" altLang="en-US" sz="4000" b="1" dirty="0" smtClean="0">
                <a:solidFill>
                  <a:schemeClr val="lt1"/>
                </a:solidFill>
              </a:rPr>
              <a:t>제품</a:t>
            </a:r>
            <a:r>
              <a:rPr lang="en-US" altLang="ko-KR" sz="4000" b="1" dirty="0" smtClean="0">
                <a:solidFill>
                  <a:schemeClr val="lt1"/>
                </a:solidFill>
              </a:rPr>
              <a:t>·</a:t>
            </a:r>
            <a:r>
              <a:rPr lang="ko-KR" altLang="en-US" sz="4000" b="1" dirty="0" err="1" smtClean="0">
                <a:solidFill>
                  <a:schemeClr val="lt1"/>
                </a:solidFill>
              </a:rPr>
              <a:t>서비스명</a:t>
            </a:r>
            <a:endParaRPr sz="4000" b="1" dirty="0"/>
          </a:p>
        </p:txBody>
      </p:sp>
      <p:cxnSp>
        <p:nvCxnSpPr>
          <p:cNvPr id="12" name="Google Shape;92;p14">
            <a:extLst>
              <a:ext uri="{FF2B5EF4-FFF2-40B4-BE49-F238E27FC236}">
                <a16:creationId xmlns:a16="http://schemas.microsoft.com/office/drawing/2014/main" id="{DE1EB7FE-6D76-7C0A-CE39-7A85828EEE19}"/>
              </a:ext>
            </a:extLst>
          </p:cNvPr>
          <p:cNvCxnSpPr>
            <a:cxnSpLocks/>
          </p:cNvCxnSpPr>
          <p:nvPr/>
        </p:nvCxnSpPr>
        <p:spPr>
          <a:xfrm>
            <a:off x="2439341" y="2259046"/>
            <a:ext cx="4437709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" name="Google Shape;93;p14">
            <a:extLst>
              <a:ext uri="{FF2B5EF4-FFF2-40B4-BE49-F238E27FC236}">
                <a16:creationId xmlns:a16="http://schemas.microsoft.com/office/drawing/2014/main" id="{065E8804-2E6A-3801-0F55-98922049AF66}"/>
              </a:ext>
            </a:extLst>
          </p:cNvPr>
          <p:cNvCxnSpPr>
            <a:cxnSpLocks/>
          </p:cNvCxnSpPr>
          <p:nvPr/>
        </p:nvCxnSpPr>
        <p:spPr>
          <a:xfrm>
            <a:off x="2439341" y="3638266"/>
            <a:ext cx="4437709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5" name="Google Shape;95;p14">
            <a:extLst>
              <a:ext uri="{FF2B5EF4-FFF2-40B4-BE49-F238E27FC236}">
                <a16:creationId xmlns:a16="http://schemas.microsoft.com/office/drawing/2014/main" id="{BB670003-776E-99D8-A36F-4336966D6727}"/>
              </a:ext>
            </a:extLst>
          </p:cNvPr>
          <p:cNvSpPr txBox="1"/>
          <p:nvPr/>
        </p:nvSpPr>
        <p:spPr>
          <a:xfrm>
            <a:off x="209729" y="230142"/>
            <a:ext cx="4051122" cy="376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20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2025</a:t>
            </a:r>
            <a:r>
              <a:rPr lang="ko-KR" altLang="en-US" sz="20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년 </a:t>
            </a:r>
            <a:r>
              <a:rPr lang="ko-KR" altLang="en-US" sz="20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부산</a:t>
            </a:r>
            <a:r>
              <a:rPr lang="en-US" altLang="ko-KR" sz="20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AI</a:t>
            </a:r>
            <a:r>
              <a:rPr lang="ko-KR" altLang="en-US" sz="20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실증지원센터</a:t>
            </a:r>
            <a:endParaRPr sz="2000" dirty="0"/>
          </a:p>
        </p:txBody>
      </p:sp>
      <p:sp>
        <p:nvSpPr>
          <p:cNvPr id="16" name="Google Shape;95;p14">
            <a:extLst>
              <a:ext uri="{FF2B5EF4-FFF2-40B4-BE49-F238E27FC236}">
                <a16:creationId xmlns:a16="http://schemas.microsoft.com/office/drawing/2014/main" id="{CB17C019-DFA9-AE77-3274-F3CFC537671A}"/>
              </a:ext>
            </a:extLst>
          </p:cNvPr>
          <p:cNvSpPr txBox="1"/>
          <p:nvPr/>
        </p:nvSpPr>
        <p:spPr>
          <a:xfrm>
            <a:off x="209729" y="667374"/>
            <a:ext cx="6600444" cy="500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28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AI </a:t>
            </a:r>
            <a:r>
              <a:rPr lang="ko-KR" altLang="en-US" sz="28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기업 사업화 지원사업 </a:t>
            </a:r>
            <a:r>
              <a:rPr lang="ko-KR" altLang="en-US" sz="2800" b="1" dirty="0" err="1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발표평가</a:t>
            </a:r>
            <a:endParaRPr sz="2800" b="1" dirty="0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D23A55E-7E80-A29A-FB45-432A56F09DCE}"/>
              </a:ext>
            </a:extLst>
          </p:cNvPr>
          <p:cNvSpPr/>
          <p:nvPr/>
        </p:nvSpPr>
        <p:spPr>
          <a:xfrm>
            <a:off x="1285875" y="5067813"/>
            <a:ext cx="7858124" cy="1066287"/>
          </a:xfrm>
          <a:prstGeom prst="rect">
            <a:avLst/>
          </a:prstGeom>
          <a:solidFill>
            <a:srgbClr val="40B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800" spc="-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Google Shape;94;p14">
            <a:extLst>
              <a:ext uri="{FF2B5EF4-FFF2-40B4-BE49-F238E27FC236}">
                <a16:creationId xmlns:a16="http://schemas.microsoft.com/office/drawing/2014/main" id="{04EB2C91-8BB7-9723-3B08-E9097098DAE6}"/>
              </a:ext>
            </a:extLst>
          </p:cNvPr>
          <p:cNvSpPr txBox="1"/>
          <p:nvPr/>
        </p:nvSpPr>
        <p:spPr>
          <a:xfrm>
            <a:off x="1478737" y="5104681"/>
            <a:ext cx="2390619" cy="992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기  업  명 </a:t>
            </a:r>
            <a:r>
              <a:rPr lang="en-US" altLang="ko-KR" sz="2000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대표자명 </a:t>
            </a:r>
            <a:r>
              <a:rPr lang="en-US" altLang="ko-KR" sz="2000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55267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cxnSp>
        <p:nvCxnSpPr>
          <p:cNvPr id="2" name="Google Shape;282;p26">
            <a:extLst>
              <a:ext uri="{FF2B5EF4-FFF2-40B4-BE49-F238E27FC236}">
                <a16:creationId xmlns:a16="http://schemas.microsoft.com/office/drawing/2014/main" id="{24E99B49-FB0C-3EC9-ADB7-CD1483D49CE4}"/>
              </a:ext>
            </a:extLst>
          </p:cNvPr>
          <p:cNvCxnSpPr/>
          <p:nvPr/>
        </p:nvCxnSpPr>
        <p:spPr>
          <a:xfrm>
            <a:off x="0" y="3715941"/>
            <a:ext cx="9144000" cy="0"/>
          </a:xfrm>
          <a:prstGeom prst="straightConnector1">
            <a:avLst/>
          </a:prstGeom>
          <a:noFill/>
          <a:ln w="57150" cap="flat" cmpd="sng">
            <a:solidFill>
              <a:srgbClr val="213B69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" name="Google Shape;283;p26">
            <a:extLst>
              <a:ext uri="{FF2B5EF4-FFF2-40B4-BE49-F238E27FC236}">
                <a16:creationId xmlns:a16="http://schemas.microsoft.com/office/drawing/2014/main" id="{CDD6822D-0397-441F-5438-0E6CC371A5A3}"/>
              </a:ext>
            </a:extLst>
          </p:cNvPr>
          <p:cNvCxnSpPr/>
          <p:nvPr/>
        </p:nvCxnSpPr>
        <p:spPr>
          <a:xfrm rot="10800000">
            <a:off x="1395263" y="3703453"/>
            <a:ext cx="0" cy="539963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" name="Google Shape;284;p26">
            <a:extLst>
              <a:ext uri="{FF2B5EF4-FFF2-40B4-BE49-F238E27FC236}">
                <a16:creationId xmlns:a16="http://schemas.microsoft.com/office/drawing/2014/main" id="{0FC281A2-B2AB-82D6-6010-6A7A34E18442}"/>
              </a:ext>
            </a:extLst>
          </p:cNvPr>
          <p:cNvCxnSpPr/>
          <p:nvPr/>
        </p:nvCxnSpPr>
        <p:spPr>
          <a:xfrm rot="10800000">
            <a:off x="2301881" y="2597006"/>
            <a:ext cx="0" cy="108000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" name="Google Shape;285;p26">
            <a:extLst>
              <a:ext uri="{FF2B5EF4-FFF2-40B4-BE49-F238E27FC236}">
                <a16:creationId xmlns:a16="http://schemas.microsoft.com/office/drawing/2014/main" id="{9D8FDD9E-546F-6843-36A1-48D453E7D698}"/>
              </a:ext>
            </a:extLst>
          </p:cNvPr>
          <p:cNvCxnSpPr/>
          <p:nvPr/>
        </p:nvCxnSpPr>
        <p:spPr>
          <a:xfrm rot="10800000">
            <a:off x="3493376" y="3709380"/>
            <a:ext cx="0" cy="569116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" name="Google Shape;286;p26">
            <a:extLst>
              <a:ext uri="{FF2B5EF4-FFF2-40B4-BE49-F238E27FC236}">
                <a16:creationId xmlns:a16="http://schemas.microsoft.com/office/drawing/2014/main" id="{C15AC9E4-BE2A-47F3-B65D-DBE7297D3390}"/>
              </a:ext>
            </a:extLst>
          </p:cNvPr>
          <p:cNvCxnSpPr/>
          <p:nvPr/>
        </p:nvCxnSpPr>
        <p:spPr>
          <a:xfrm rot="10800000">
            <a:off x="3841748" y="2597006"/>
            <a:ext cx="0" cy="108000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6" name="Google Shape;288;p26">
            <a:extLst>
              <a:ext uri="{FF2B5EF4-FFF2-40B4-BE49-F238E27FC236}">
                <a16:creationId xmlns:a16="http://schemas.microsoft.com/office/drawing/2014/main" id="{6429F82C-EB31-D646-0621-1D01427C4604}"/>
              </a:ext>
            </a:extLst>
          </p:cNvPr>
          <p:cNvSpPr txBox="1"/>
          <p:nvPr/>
        </p:nvSpPr>
        <p:spPr>
          <a:xfrm>
            <a:off x="3512427" y="4011330"/>
            <a:ext cx="609782" cy="30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15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연도</a:t>
            </a:r>
          </a:p>
        </p:txBody>
      </p:sp>
      <p:sp>
        <p:nvSpPr>
          <p:cNvPr id="28" name="Google Shape;290;p26">
            <a:extLst>
              <a:ext uri="{FF2B5EF4-FFF2-40B4-BE49-F238E27FC236}">
                <a16:creationId xmlns:a16="http://schemas.microsoft.com/office/drawing/2014/main" id="{EA8CFB6E-9EF9-1DF6-6D74-CC862EED4248}"/>
              </a:ext>
            </a:extLst>
          </p:cNvPr>
          <p:cNvSpPr txBox="1"/>
          <p:nvPr/>
        </p:nvSpPr>
        <p:spPr>
          <a:xfrm>
            <a:off x="1414314" y="4001496"/>
            <a:ext cx="609782" cy="30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15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연도</a:t>
            </a:r>
          </a:p>
        </p:txBody>
      </p:sp>
      <p:sp>
        <p:nvSpPr>
          <p:cNvPr id="29" name="Google Shape;291;p26">
            <a:extLst>
              <a:ext uri="{FF2B5EF4-FFF2-40B4-BE49-F238E27FC236}">
                <a16:creationId xmlns:a16="http://schemas.microsoft.com/office/drawing/2014/main" id="{8EF11A12-7FF6-E789-3E2B-7B9626768FBC}"/>
              </a:ext>
            </a:extLst>
          </p:cNvPr>
          <p:cNvSpPr txBox="1"/>
          <p:nvPr/>
        </p:nvSpPr>
        <p:spPr>
          <a:xfrm>
            <a:off x="503936" y="2581584"/>
            <a:ext cx="609782" cy="30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15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연도</a:t>
            </a:r>
            <a:endParaRPr sz="15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" name="Google Shape;293;p26">
            <a:extLst>
              <a:ext uri="{FF2B5EF4-FFF2-40B4-BE49-F238E27FC236}">
                <a16:creationId xmlns:a16="http://schemas.microsoft.com/office/drawing/2014/main" id="{0960B49E-751B-D957-949E-94E7E7D1F6BD}"/>
              </a:ext>
            </a:extLst>
          </p:cNvPr>
          <p:cNvCxnSpPr/>
          <p:nvPr/>
        </p:nvCxnSpPr>
        <p:spPr>
          <a:xfrm rot="10800000">
            <a:off x="5536319" y="3709378"/>
            <a:ext cx="0" cy="539963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2" name="Google Shape;294;p26">
            <a:extLst>
              <a:ext uri="{FF2B5EF4-FFF2-40B4-BE49-F238E27FC236}">
                <a16:creationId xmlns:a16="http://schemas.microsoft.com/office/drawing/2014/main" id="{F2881639-D17B-7979-B377-4D75EC29D885}"/>
              </a:ext>
            </a:extLst>
          </p:cNvPr>
          <p:cNvCxnSpPr/>
          <p:nvPr/>
        </p:nvCxnSpPr>
        <p:spPr>
          <a:xfrm rot="10800000">
            <a:off x="5811602" y="2597006"/>
            <a:ext cx="0" cy="108000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4" name="Google Shape;296;p26">
            <a:extLst>
              <a:ext uri="{FF2B5EF4-FFF2-40B4-BE49-F238E27FC236}">
                <a16:creationId xmlns:a16="http://schemas.microsoft.com/office/drawing/2014/main" id="{6BF09514-3A8F-B480-1C0D-9855511A8866}"/>
              </a:ext>
            </a:extLst>
          </p:cNvPr>
          <p:cNvSpPr txBox="1"/>
          <p:nvPr/>
        </p:nvSpPr>
        <p:spPr>
          <a:xfrm>
            <a:off x="5555369" y="3992226"/>
            <a:ext cx="609782" cy="30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15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연도</a:t>
            </a:r>
          </a:p>
        </p:txBody>
      </p:sp>
      <p:cxnSp>
        <p:nvCxnSpPr>
          <p:cNvPr id="35" name="Google Shape;297;p26">
            <a:extLst>
              <a:ext uri="{FF2B5EF4-FFF2-40B4-BE49-F238E27FC236}">
                <a16:creationId xmlns:a16="http://schemas.microsoft.com/office/drawing/2014/main" id="{46D68F0C-5064-BB5E-136E-583B9B071FD6}"/>
              </a:ext>
            </a:extLst>
          </p:cNvPr>
          <p:cNvCxnSpPr/>
          <p:nvPr/>
        </p:nvCxnSpPr>
        <p:spPr>
          <a:xfrm>
            <a:off x="457477" y="2597006"/>
            <a:ext cx="0" cy="108000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6" name="Google Shape;298;p26">
            <a:extLst>
              <a:ext uri="{FF2B5EF4-FFF2-40B4-BE49-F238E27FC236}">
                <a16:creationId xmlns:a16="http://schemas.microsoft.com/office/drawing/2014/main" id="{AA9BD6A3-3E26-3A12-CCAB-03E82995F744}"/>
              </a:ext>
            </a:extLst>
          </p:cNvPr>
          <p:cNvCxnSpPr/>
          <p:nvPr/>
        </p:nvCxnSpPr>
        <p:spPr>
          <a:xfrm rot="10800000">
            <a:off x="7056520" y="3704556"/>
            <a:ext cx="0" cy="539963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7" name="Google Shape;299;p26">
            <a:extLst>
              <a:ext uri="{FF2B5EF4-FFF2-40B4-BE49-F238E27FC236}">
                <a16:creationId xmlns:a16="http://schemas.microsoft.com/office/drawing/2014/main" id="{AAA8AB31-F0C0-9178-FBF3-AA02DF9A693C}"/>
              </a:ext>
            </a:extLst>
          </p:cNvPr>
          <p:cNvCxnSpPr/>
          <p:nvPr/>
        </p:nvCxnSpPr>
        <p:spPr>
          <a:xfrm rot="10800000">
            <a:off x="7331804" y="2597006"/>
            <a:ext cx="0" cy="108000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9" name="Google Shape;301;p26">
            <a:extLst>
              <a:ext uri="{FF2B5EF4-FFF2-40B4-BE49-F238E27FC236}">
                <a16:creationId xmlns:a16="http://schemas.microsoft.com/office/drawing/2014/main" id="{6334C995-6B7D-ECB3-048A-DB249253B4BD}"/>
              </a:ext>
            </a:extLst>
          </p:cNvPr>
          <p:cNvSpPr txBox="1"/>
          <p:nvPr/>
        </p:nvSpPr>
        <p:spPr>
          <a:xfrm>
            <a:off x="7075570" y="3987404"/>
            <a:ext cx="609782" cy="30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15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연도</a:t>
            </a:r>
          </a:p>
        </p:txBody>
      </p:sp>
      <p:sp>
        <p:nvSpPr>
          <p:cNvPr id="47" name="Google Shape;309;p26">
            <a:extLst>
              <a:ext uri="{FF2B5EF4-FFF2-40B4-BE49-F238E27FC236}">
                <a16:creationId xmlns:a16="http://schemas.microsoft.com/office/drawing/2014/main" id="{4F2F0149-69D4-1679-9298-3BEBDCE5F070}"/>
              </a:ext>
            </a:extLst>
          </p:cNvPr>
          <p:cNvSpPr txBox="1"/>
          <p:nvPr/>
        </p:nvSpPr>
        <p:spPr>
          <a:xfrm>
            <a:off x="476442" y="2893237"/>
            <a:ext cx="1287853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1350" dirty="0"/>
              <a:t>소제목</a:t>
            </a:r>
            <a:endParaRPr lang="en-US" altLang="ko-KR" sz="1350" dirty="0"/>
          </a:p>
        </p:txBody>
      </p:sp>
      <p:sp>
        <p:nvSpPr>
          <p:cNvPr id="48" name="Google Shape;310;p26">
            <a:extLst>
              <a:ext uri="{FF2B5EF4-FFF2-40B4-BE49-F238E27FC236}">
                <a16:creationId xmlns:a16="http://schemas.microsoft.com/office/drawing/2014/main" id="{6039BBE5-B950-D2EB-11CD-40558B6C081F}"/>
              </a:ext>
            </a:extLst>
          </p:cNvPr>
          <p:cNvSpPr txBox="1"/>
          <p:nvPr/>
        </p:nvSpPr>
        <p:spPr>
          <a:xfrm>
            <a:off x="531883" y="3168155"/>
            <a:ext cx="1465460" cy="207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just"/>
            <a:r>
              <a:rPr lang="en-US" altLang="ko-KR" sz="90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</a:p>
        </p:txBody>
      </p:sp>
      <p:sp>
        <p:nvSpPr>
          <p:cNvPr id="54" name="Google Shape;316;p26">
            <a:extLst>
              <a:ext uri="{FF2B5EF4-FFF2-40B4-BE49-F238E27FC236}">
                <a16:creationId xmlns:a16="http://schemas.microsoft.com/office/drawing/2014/main" id="{9CCD5C8E-BC96-7538-6C66-02B144BBEB2C}"/>
              </a:ext>
            </a:extLst>
          </p:cNvPr>
          <p:cNvSpPr/>
          <p:nvPr/>
        </p:nvSpPr>
        <p:spPr>
          <a:xfrm>
            <a:off x="1472838" y="4336909"/>
            <a:ext cx="879636" cy="48117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317;p26">
            <a:extLst>
              <a:ext uri="{FF2B5EF4-FFF2-40B4-BE49-F238E27FC236}">
                <a16:creationId xmlns:a16="http://schemas.microsoft.com/office/drawing/2014/main" id="{3BB2EE6C-7017-9BDB-2313-17FEE9B92A1F}"/>
              </a:ext>
            </a:extLst>
          </p:cNvPr>
          <p:cNvSpPr/>
          <p:nvPr/>
        </p:nvSpPr>
        <p:spPr>
          <a:xfrm>
            <a:off x="3630259" y="4362776"/>
            <a:ext cx="879636" cy="60161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318;p26">
            <a:extLst>
              <a:ext uri="{FF2B5EF4-FFF2-40B4-BE49-F238E27FC236}">
                <a16:creationId xmlns:a16="http://schemas.microsoft.com/office/drawing/2014/main" id="{BD43964C-5D67-239B-4E4B-1AB5F9476E3A}"/>
              </a:ext>
            </a:extLst>
          </p:cNvPr>
          <p:cNvSpPr/>
          <p:nvPr/>
        </p:nvSpPr>
        <p:spPr>
          <a:xfrm>
            <a:off x="4578385" y="4362776"/>
            <a:ext cx="879636" cy="60161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319;p26">
            <a:extLst>
              <a:ext uri="{FF2B5EF4-FFF2-40B4-BE49-F238E27FC236}">
                <a16:creationId xmlns:a16="http://schemas.microsoft.com/office/drawing/2014/main" id="{098DADA7-A6D2-7107-B7F3-DE30551D1C8D}"/>
              </a:ext>
            </a:extLst>
          </p:cNvPr>
          <p:cNvSpPr/>
          <p:nvPr/>
        </p:nvSpPr>
        <p:spPr>
          <a:xfrm>
            <a:off x="5618022" y="4355156"/>
            <a:ext cx="879636" cy="60160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320;p26">
            <a:extLst>
              <a:ext uri="{FF2B5EF4-FFF2-40B4-BE49-F238E27FC236}">
                <a16:creationId xmlns:a16="http://schemas.microsoft.com/office/drawing/2014/main" id="{78FEE1C4-8CD2-B1BB-5F48-D571A3957D2C}"/>
              </a:ext>
            </a:extLst>
          </p:cNvPr>
          <p:cNvSpPr/>
          <p:nvPr/>
        </p:nvSpPr>
        <p:spPr>
          <a:xfrm>
            <a:off x="7167869" y="4355156"/>
            <a:ext cx="879636" cy="60160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291;p26">
            <a:extLst>
              <a:ext uri="{FF2B5EF4-FFF2-40B4-BE49-F238E27FC236}">
                <a16:creationId xmlns:a16="http://schemas.microsoft.com/office/drawing/2014/main" id="{B8B666F9-0DB5-919C-E3F9-28E7ACA8E654}"/>
              </a:ext>
            </a:extLst>
          </p:cNvPr>
          <p:cNvSpPr txBox="1"/>
          <p:nvPr/>
        </p:nvSpPr>
        <p:spPr>
          <a:xfrm>
            <a:off x="2367859" y="2571138"/>
            <a:ext cx="609782" cy="30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15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연도</a:t>
            </a:r>
            <a:endParaRPr sz="15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309;p26">
            <a:extLst>
              <a:ext uri="{FF2B5EF4-FFF2-40B4-BE49-F238E27FC236}">
                <a16:creationId xmlns:a16="http://schemas.microsoft.com/office/drawing/2014/main" id="{B9BAE74C-57B7-C797-BB54-CEC21035D03A}"/>
              </a:ext>
            </a:extLst>
          </p:cNvPr>
          <p:cNvSpPr txBox="1"/>
          <p:nvPr/>
        </p:nvSpPr>
        <p:spPr>
          <a:xfrm>
            <a:off x="2340364" y="2882792"/>
            <a:ext cx="1287853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1350" dirty="0"/>
              <a:t>소제목</a:t>
            </a:r>
            <a:endParaRPr lang="en-US" altLang="ko-KR" sz="1350" dirty="0"/>
          </a:p>
        </p:txBody>
      </p:sp>
      <p:sp>
        <p:nvSpPr>
          <p:cNvPr id="79" name="Google Shape;310;p26">
            <a:extLst>
              <a:ext uri="{FF2B5EF4-FFF2-40B4-BE49-F238E27FC236}">
                <a16:creationId xmlns:a16="http://schemas.microsoft.com/office/drawing/2014/main" id="{091EA990-3911-664E-7213-8EA73FE4DFE4}"/>
              </a:ext>
            </a:extLst>
          </p:cNvPr>
          <p:cNvSpPr txBox="1"/>
          <p:nvPr/>
        </p:nvSpPr>
        <p:spPr>
          <a:xfrm>
            <a:off x="2395806" y="3157710"/>
            <a:ext cx="1465460" cy="207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just"/>
            <a:r>
              <a:rPr lang="en-US" altLang="ko-KR" sz="90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</a:p>
        </p:txBody>
      </p:sp>
      <p:sp>
        <p:nvSpPr>
          <p:cNvPr id="80" name="Google Shape;291;p26">
            <a:extLst>
              <a:ext uri="{FF2B5EF4-FFF2-40B4-BE49-F238E27FC236}">
                <a16:creationId xmlns:a16="http://schemas.microsoft.com/office/drawing/2014/main" id="{EDC1301D-EB4B-FBC0-A163-956A275246A2}"/>
              </a:ext>
            </a:extLst>
          </p:cNvPr>
          <p:cNvSpPr txBox="1"/>
          <p:nvPr/>
        </p:nvSpPr>
        <p:spPr>
          <a:xfrm>
            <a:off x="3947533" y="2550106"/>
            <a:ext cx="609782" cy="30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15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연도</a:t>
            </a:r>
            <a:endParaRPr sz="15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309;p26">
            <a:extLst>
              <a:ext uri="{FF2B5EF4-FFF2-40B4-BE49-F238E27FC236}">
                <a16:creationId xmlns:a16="http://schemas.microsoft.com/office/drawing/2014/main" id="{A1261551-C3E1-D9C5-F087-69A87902BB77}"/>
              </a:ext>
            </a:extLst>
          </p:cNvPr>
          <p:cNvSpPr txBox="1"/>
          <p:nvPr/>
        </p:nvSpPr>
        <p:spPr>
          <a:xfrm>
            <a:off x="3920038" y="2861760"/>
            <a:ext cx="1287853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1350" dirty="0"/>
              <a:t>소제목</a:t>
            </a:r>
            <a:endParaRPr lang="en-US" altLang="ko-KR" sz="1350" dirty="0"/>
          </a:p>
        </p:txBody>
      </p:sp>
      <p:sp>
        <p:nvSpPr>
          <p:cNvPr id="82" name="Google Shape;310;p26">
            <a:extLst>
              <a:ext uri="{FF2B5EF4-FFF2-40B4-BE49-F238E27FC236}">
                <a16:creationId xmlns:a16="http://schemas.microsoft.com/office/drawing/2014/main" id="{D05373C0-72BF-E509-2D3F-89F1AFB13B14}"/>
              </a:ext>
            </a:extLst>
          </p:cNvPr>
          <p:cNvSpPr txBox="1"/>
          <p:nvPr/>
        </p:nvSpPr>
        <p:spPr>
          <a:xfrm>
            <a:off x="3975480" y="3136678"/>
            <a:ext cx="1465460" cy="207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just"/>
            <a:r>
              <a:rPr lang="en-US" altLang="ko-KR" sz="90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</a:p>
        </p:txBody>
      </p:sp>
      <p:sp>
        <p:nvSpPr>
          <p:cNvPr id="83" name="Google Shape;291;p26">
            <a:extLst>
              <a:ext uri="{FF2B5EF4-FFF2-40B4-BE49-F238E27FC236}">
                <a16:creationId xmlns:a16="http://schemas.microsoft.com/office/drawing/2014/main" id="{651BA43B-C727-5285-C4E8-A39C1734B30C}"/>
              </a:ext>
            </a:extLst>
          </p:cNvPr>
          <p:cNvSpPr txBox="1"/>
          <p:nvPr/>
        </p:nvSpPr>
        <p:spPr>
          <a:xfrm>
            <a:off x="7437586" y="2558849"/>
            <a:ext cx="609782" cy="30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15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연도</a:t>
            </a:r>
            <a:endParaRPr sz="15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309;p26">
            <a:extLst>
              <a:ext uri="{FF2B5EF4-FFF2-40B4-BE49-F238E27FC236}">
                <a16:creationId xmlns:a16="http://schemas.microsoft.com/office/drawing/2014/main" id="{87D98C38-6ACE-6892-1BA4-2ECFE0DA97E2}"/>
              </a:ext>
            </a:extLst>
          </p:cNvPr>
          <p:cNvSpPr txBox="1"/>
          <p:nvPr/>
        </p:nvSpPr>
        <p:spPr>
          <a:xfrm>
            <a:off x="7410092" y="2870503"/>
            <a:ext cx="1287853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1350" dirty="0"/>
              <a:t>소제목</a:t>
            </a:r>
            <a:endParaRPr lang="en-US" altLang="ko-KR" sz="1350" dirty="0"/>
          </a:p>
        </p:txBody>
      </p:sp>
      <p:sp>
        <p:nvSpPr>
          <p:cNvPr id="85" name="Google Shape;310;p26">
            <a:extLst>
              <a:ext uri="{FF2B5EF4-FFF2-40B4-BE49-F238E27FC236}">
                <a16:creationId xmlns:a16="http://schemas.microsoft.com/office/drawing/2014/main" id="{36E841E3-C8E0-1B20-1917-4110560C0175}"/>
              </a:ext>
            </a:extLst>
          </p:cNvPr>
          <p:cNvSpPr txBox="1"/>
          <p:nvPr/>
        </p:nvSpPr>
        <p:spPr>
          <a:xfrm>
            <a:off x="7465534" y="3145421"/>
            <a:ext cx="1465460" cy="207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just"/>
            <a:r>
              <a:rPr lang="en-US" altLang="ko-KR" sz="90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</a:p>
        </p:txBody>
      </p:sp>
      <p:sp>
        <p:nvSpPr>
          <p:cNvPr id="86" name="Google Shape;109;p16">
            <a:extLst>
              <a:ext uri="{FF2B5EF4-FFF2-40B4-BE49-F238E27FC236}">
                <a16:creationId xmlns:a16="http://schemas.microsoft.com/office/drawing/2014/main" id="{B361848D-D507-08E5-A4EB-B90790849C07}"/>
              </a:ext>
            </a:extLst>
          </p:cNvPr>
          <p:cNvSpPr txBox="1"/>
          <p:nvPr/>
        </p:nvSpPr>
        <p:spPr>
          <a:xfrm>
            <a:off x="172134" y="0"/>
            <a:ext cx="2950231" cy="653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3000" dirty="0">
                <a:solidFill>
                  <a:schemeClr val="bg1"/>
                </a:solidFill>
                <a:latin typeface="+mj-ea"/>
                <a:ea typeface="+mj-ea"/>
                <a:cs typeface="Arial"/>
                <a:sym typeface="Arial"/>
              </a:rPr>
              <a:t>참고서식 </a:t>
            </a:r>
            <a:r>
              <a:rPr lang="ko-KR" altLang="en-US" sz="3800" kern="0" dirty="0">
                <a:solidFill>
                  <a:schemeClr val="bg1"/>
                </a:solidFill>
                <a:latin typeface="+mj-ea"/>
                <a:ea typeface="+mj-ea"/>
              </a:rPr>
              <a:t>⑧</a:t>
            </a:r>
            <a:endParaRPr lang="ko-KR" altLang="en-US" sz="3800" kern="0" spc="0" dirty="0">
              <a:solidFill>
                <a:schemeClr val="bg1"/>
              </a:solidFill>
              <a:effectLst/>
              <a:latin typeface="+mj-ea"/>
              <a:ea typeface="+mj-ea"/>
            </a:endParaRPr>
          </a:p>
        </p:txBody>
      </p:sp>
      <p:sp>
        <p:nvSpPr>
          <p:cNvPr id="89" name="Google Shape;291;p26">
            <a:extLst>
              <a:ext uri="{FF2B5EF4-FFF2-40B4-BE49-F238E27FC236}">
                <a16:creationId xmlns:a16="http://schemas.microsoft.com/office/drawing/2014/main" id="{B86FE8EB-531B-1F41-FAE5-014048A15121}"/>
              </a:ext>
            </a:extLst>
          </p:cNvPr>
          <p:cNvSpPr txBox="1"/>
          <p:nvPr/>
        </p:nvSpPr>
        <p:spPr>
          <a:xfrm>
            <a:off x="5902260" y="2558849"/>
            <a:ext cx="609782" cy="300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1500" b="1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연도</a:t>
            </a:r>
            <a:endParaRPr sz="1500" b="1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309;p26">
            <a:extLst>
              <a:ext uri="{FF2B5EF4-FFF2-40B4-BE49-F238E27FC236}">
                <a16:creationId xmlns:a16="http://schemas.microsoft.com/office/drawing/2014/main" id="{B4C06D20-2CFB-9C33-B35A-B34A5CEF121B}"/>
              </a:ext>
            </a:extLst>
          </p:cNvPr>
          <p:cNvSpPr txBox="1"/>
          <p:nvPr/>
        </p:nvSpPr>
        <p:spPr>
          <a:xfrm>
            <a:off x="5874766" y="2870503"/>
            <a:ext cx="1287853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1350" dirty="0"/>
              <a:t>소제목</a:t>
            </a:r>
            <a:endParaRPr lang="en-US" altLang="ko-KR" sz="1350" dirty="0"/>
          </a:p>
        </p:txBody>
      </p:sp>
      <p:sp>
        <p:nvSpPr>
          <p:cNvPr id="91" name="Google Shape;310;p26">
            <a:extLst>
              <a:ext uri="{FF2B5EF4-FFF2-40B4-BE49-F238E27FC236}">
                <a16:creationId xmlns:a16="http://schemas.microsoft.com/office/drawing/2014/main" id="{7C354C21-4E99-2FBB-0AFB-159E7F2DD8FB}"/>
              </a:ext>
            </a:extLst>
          </p:cNvPr>
          <p:cNvSpPr txBox="1"/>
          <p:nvPr/>
        </p:nvSpPr>
        <p:spPr>
          <a:xfrm>
            <a:off x="5930208" y="3145421"/>
            <a:ext cx="1465460" cy="207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just"/>
            <a:r>
              <a:rPr lang="en-US" altLang="ko-KR" sz="900" dirty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9161950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graphicFrame>
        <p:nvGraphicFramePr>
          <p:cNvPr id="7" name="Google Shape;163;p19">
            <a:extLst>
              <a:ext uri="{FF2B5EF4-FFF2-40B4-BE49-F238E27FC236}">
                <a16:creationId xmlns:a16="http://schemas.microsoft.com/office/drawing/2014/main" id="{CCC91753-3B5C-2AB2-830F-A045BF1D4B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7475915"/>
              </p:ext>
            </p:extLst>
          </p:nvPr>
        </p:nvGraphicFramePr>
        <p:xfrm>
          <a:off x="342890" y="1915797"/>
          <a:ext cx="8458220" cy="3425514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6916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16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16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16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16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091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8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항목 1</a:t>
                      </a:r>
                      <a:endParaRPr sz="180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13B6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400"/>
                        <a:buFont typeface="Arial"/>
                        <a:buNone/>
                      </a:pPr>
                      <a:r>
                        <a:rPr lang="ko-KR" sz="18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항목 2</a:t>
                      </a:r>
                      <a:endParaRPr sz="180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13B6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400"/>
                        <a:buFont typeface="Arial"/>
                        <a:buNone/>
                      </a:pPr>
                      <a:r>
                        <a:rPr lang="ko-KR" sz="18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항목 3</a:t>
                      </a:r>
                      <a:endParaRPr sz="180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13B6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400"/>
                        <a:buFont typeface="Arial"/>
                        <a:buNone/>
                      </a:pPr>
                      <a:r>
                        <a:rPr lang="ko-KR" sz="18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항목 4</a:t>
                      </a:r>
                      <a:endParaRPr sz="1800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13B6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400"/>
                        <a:buFont typeface="Arial"/>
                        <a:buNone/>
                      </a:pPr>
                      <a:r>
                        <a:rPr lang="ko-KR" sz="18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항목 5</a:t>
                      </a:r>
                      <a:endParaRPr sz="180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213B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091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 dirty="0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 dirty="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091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091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강조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EDE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EDE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EDE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EDE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EDE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091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091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sz="1700" u="none" strike="noStrike" cap="none" dirty="0">
                          <a:solidFill>
                            <a:srgbClr val="40474D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내용 입력</a:t>
                      </a:r>
                      <a:endParaRPr sz="1000" dirty="0"/>
                    </a:p>
                  </a:txBody>
                  <a:tcPr marL="68588" marR="68588" marT="34294" marB="34294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Google Shape;109;p16">
            <a:extLst>
              <a:ext uri="{FF2B5EF4-FFF2-40B4-BE49-F238E27FC236}">
                <a16:creationId xmlns:a16="http://schemas.microsoft.com/office/drawing/2014/main" id="{18B7B980-BEA3-0BA0-8F8A-4AA81995F2BE}"/>
              </a:ext>
            </a:extLst>
          </p:cNvPr>
          <p:cNvSpPr txBox="1"/>
          <p:nvPr/>
        </p:nvSpPr>
        <p:spPr>
          <a:xfrm>
            <a:off x="172134" y="0"/>
            <a:ext cx="2950231" cy="653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3000" dirty="0">
                <a:solidFill>
                  <a:schemeClr val="bg1"/>
                </a:solidFill>
                <a:latin typeface="+mj-ea"/>
                <a:ea typeface="+mj-ea"/>
                <a:cs typeface="Arial"/>
                <a:sym typeface="Arial"/>
              </a:rPr>
              <a:t>참고서식 </a:t>
            </a:r>
            <a:r>
              <a:rPr lang="ko-KR" altLang="en-US" sz="3800" kern="0" dirty="0">
                <a:solidFill>
                  <a:schemeClr val="bg1"/>
                </a:solidFill>
                <a:latin typeface="+mj-ea"/>
                <a:ea typeface="+mj-ea"/>
              </a:rPr>
              <a:t>⑨</a:t>
            </a:r>
            <a:endParaRPr lang="ko-KR" altLang="en-US" sz="3800" kern="0" spc="0" dirty="0">
              <a:solidFill>
                <a:schemeClr val="bg1"/>
              </a:solidFill>
              <a:effectLst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707867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13B6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cxnSp>
        <p:nvCxnSpPr>
          <p:cNvPr id="30" name="직선 연결선 29">
            <a:extLst>
              <a:ext uri="{FF2B5EF4-FFF2-40B4-BE49-F238E27FC236}">
                <a16:creationId xmlns:a16="http://schemas.microsoft.com/office/drawing/2014/main" id="{C9668701-C1E7-8390-F5AA-C61C3C817308}"/>
              </a:ext>
            </a:extLst>
          </p:cNvPr>
          <p:cNvCxnSpPr>
            <a:cxnSpLocks/>
          </p:cNvCxnSpPr>
          <p:nvPr/>
        </p:nvCxnSpPr>
        <p:spPr>
          <a:xfrm>
            <a:off x="984250" y="1380708"/>
            <a:ext cx="718819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3ABD4C1-7062-06DD-7091-C84113132D7A}"/>
              </a:ext>
            </a:extLst>
          </p:cNvPr>
          <p:cNvSpPr txBox="1"/>
          <p:nvPr/>
        </p:nvSpPr>
        <p:spPr>
          <a:xfrm>
            <a:off x="1156152" y="342846"/>
            <a:ext cx="660400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</a:rPr>
              <a:t>PDF </a:t>
            </a:r>
            <a:r>
              <a:rPr lang="ko-KR" altLang="en-US" sz="3600" b="1" dirty="0">
                <a:solidFill>
                  <a:schemeClr val="bg1"/>
                </a:solidFill>
              </a:rPr>
              <a:t>변환 방법 </a:t>
            </a:r>
            <a:endParaRPr lang="en-US" altLang="ko-KR" sz="3600" b="1" dirty="0">
              <a:solidFill>
                <a:schemeClr val="bg1"/>
              </a:solidFill>
            </a:endParaRPr>
          </a:p>
          <a:p>
            <a:pPr algn="ctr"/>
            <a:r>
              <a:rPr lang="en-US" altLang="ko-KR" sz="2200" b="1" dirty="0">
                <a:solidFill>
                  <a:schemeClr val="bg1"/>
                </a:solidFill>
              </a:rPr>
              <a:t>(</a:t>
            </a:r>
            <a:r>
              <a:rPr lang="ko-KR" altLang="en-US" sz="2200" b="1" dirty="0">
                <a:solidFill>
                  <a:schemeClr val="bg1"/>
                </a:solidFill>
              </a:rPr>
              <a:t>본 슬라이드 삭제 후 제출</a:t>
            </a:r>
            <a:r>
              <a:rPr lang="en-US" altLang="ko-KR" sz="2200" b="1" dirty="0">
                <a:solidFill>
                  <a:schemeClr val="bg1"/>
                </a:solidFill>
              </a:rPr>
              <a:t>)</a:t>
            </a:r>
            <a:endParaRPr lang="ko-KR" altLang="en-US" sz="2200" b="1" dirty="0">
              <a:solidFill>
                <a:schemeClr val="bg1"/>
              </a:solidFill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260351" y="1619901"/>
            <a:ext cx="8623298" cy="4097623"/>
            <a:chOff x="260351" y="1990741"/>
            <a:chExt cx="8623298" cy="4097623"/>
          </a:xfrm>
        </p:grpSpPr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A21529E8-8708-C4BE-4C13-A2C8763B3A04}"/>
                </a:ext>
              </a:extLst>
            </p:cNvPr>
            <p:cNvSpPr/>
            <p:nvPr/>
          </p:nvSpPr>
          <p:spPr>
            <a:xfrm>
              <a:off x="260351" y="1990741"/>
              <a:ext cx="4113529" cy="4097623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0E7B811-2BAF-D9E1-B3E2-48CE3B58CDE8}"/>
                </a:ext>
              </a:extLst>
            </p:cNvPr>
            <p:cNvSpPr txBox="1"/>
            <p:nvPr/>
          </p:nvSpPr>
          <p:spPr>
            <a:xfrm>
              <a:off x="260351" y="2059780"/>
              <a:ext cx="3679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>
                  <a:solidFill>
                    <a:schemeClr val="bg1"/>
                  </a:solidFill>
                  <a:latin typeface="맑은 고딕"/>
                  <a:ea typeface="맑은 고딕"/>
                </a:rPr>
                <a:t>① 파일 </a:t>
              </a:r>
              <a:r>
                <a:rPr lang="en-US" altLang="ko-KR" b="1" dirty="0">
                  <a:solidFill>
                    <a:schemeClr val="bg1"/>
                  </a:solidFill>
                  <a:latin typeface="맑은 고딕"/>
                  <a:ea typeface="맑은 고딕"/>
                </a:rPr>
                <a:t>– </a:t>
              </a:r>
              <a:r>
                <a:rPr lang="ko-KR" altLang="en-US" b="1" dirty="0">
                  <a:solidFill>
                    <a:schemeClr val="bg1"/>
                  </a:solidFill>
                  <a:latin typeface="맑은 고딕"/>
                  <a:ea typeface="맑은 고딕"/>
                </a:rPr>
                <a:t>다른 이름으로 저장</a:t>
              </a:r>
              <a:endParaRPr lang="ko-KR" altLang="en-US" b="1" dirty="0">
                <a:solidFill>
                  <a:schemeClr val="bg1"/>
                </a:solidFill>
              </a:endParaRPr>
            </a:p>
          </p:txBody>
        </p:sp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F9CF8E23-6A98-6086-6083-BC094A9A77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7825" y="2529798"/>
              <a:ext cx="3679817" cy="3319968"/>
            </a:xfrm>
            <a:prstGeom prst="rect">
              <a:avLst/>
            </a:prstGeom>
          </p:spPr>
        </p:pic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406F88BD-76B8-CCEC-3942-C47E93BDAC2B}"/>
                </a:ext>
              </a:extLst>
            </p:cNvPr>
            <p:cNvSpPr/>
            <p:nvPr/>
          </p:nvSpPr>
          <p:spPr>
            <a:xfrm>
              <a:off x="4770120" y="1990741"/>
              <a:ext cx="4113529" cy="4097623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C63EBA8-0BA0-6CB9-84EB-68F41B792F06}"/>
                </a:ext>
              </a:extLst>
            </p:cNvPr>
            <p:cNvSpPr txBox="1"/>
            <p:nvPr/>
          </p:nvSpPr>
          <p:spPr>
            <a:xfrm>
              <a:off x="4770120" y="2059780"/>
              <a:ext cx="3679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>
                  <a:solidFill>
                    <a:schemeClr val="bg1"/>
                  </a:solidFill>
                  <a:latin typeface="맑은 고딕"/>
                  <a:ea typeface="맑은 고딕"/>
                </a:rPr>
                <a:t>② 파일 형식 </a:t>
              </a:r>
              <a:r>
                <a:rPr lang="en-US" altLang="ko-KR" b="1" dirty="0">
                  <a:solidFill>
                    <a:schemeClr val="bg1"/>
                  </a:solidFill>
                  <a:latin typeface="맑은 고딕"/>
                  <a:ea typeface="맑은 고딕"/>
                </a:rPr>
                <a:t>‘PDF’ </a:t>
              </a:r>
              <a:r>
                <a:rPr lang="ko-KR" altLang="en-US" b="1" dirty="0">
                  <a:solidFill>
                    <a:schemeClr val="bg1"/>
                  </a:solidFill>
                  <a:latin typeface="맑은 고딕"/>
                  <a:ea typeface="맑은 고딕"/>
                </a:rPr>
                <a:t>선택 </a:t>
              </a:r>
              <a:r>
                <a:rPr lang="en-US" altLang="ko-KR" b="1" dirty="0">
                  <a:solidFill>
                    <a:schemeClr val="bg1"/>
                  </a:solidFill>
                  <a:latin typeface="맑은 고딕"/>
                  <a:ea typeface="맑은 고딕"/>
                </a:rPr>
                <a:t>- </a:t>
              </a:r>
              <a:r>
                <a:rPr lang="ko-KR" altLang="en-US" b="1" dirty="0">
                  <a:solidFill>
                    <a:schemeClr val="bg1"/>
                  </a:solidFill>
                  <a:latin typeface="맑은 고딕"/>
                  <a:ea typeface="맑은 고딕"/>
                </a:rPr>
                <a:t>저장</a:t>
              </a:r>
              <a:endParaRPr lang="ko-KR" altLang="en-US" b="1" dirty="0">
                <a:solidFill>
                  <a:schemeClr val="bg1"/>
                </a:solidFill>
              </a:endParaRPr>
            </a:p>
          </p:txBody>
        </p:sp>
        <p:grpSp>
          <p:nvGrpSpPr>
            <p:cNvPr id="15" name="그룹 14">
              <a:extLst>
                <a:ext uri="{FF2B5EF4-FFF2-40B4-BE49-F238E27FC236}">
                  <a16:creationId xmlns:a16="http://schemas.microsoft.com/office/drawing/2014/main" id="{E9F7BD65-60B4-E952-C49A-D7CB78D65F08}"/>
                </a:ext>
              </a:extLst>
            </p:cNvPr>
            <p:cNvGrpSpPr/>
            <p:nvPr/>
          </p:nvGrpSpPr>
          <p:grpSpPr>
            <a:xfrm>
              <a:off x="4948876" y="2536424"/>
              <a:ext cx="3806504" cy="3376696"/>
              <a:chOff x="467544" y="1600200"/>
              <a:chExt cx="6458439" cy="4877628"/>
            </a:xfrm>
          </p:grpSpPr>
          <p:pic>
            <p:nvPicPr>
              <p:cNvPr id="16" name="_x241236080" descr="DRW00004584065d">
                <a:extLst>
                  <a:ext uri="{FF2B5EF4-FFF2-40B4-BE49-F238E27FC236}">
                    <a16:creationId xmlns:a16="http://schemas.microsoft.com/office/drawing/2014/main" id="{71CE1980-226D-4001-8DD3-B178080F41A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52"/>
              <a:stretch/>
            </p:blipFill>
            <p:spPr bwMode="auto">
              <a:xfrm>
                <a:off x="467544" y="1600200"/>
                <a:ext cx="6458439" cy="48531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직사각형 16">
                <a:extLst>
                  <a:ext uri="{FF2B5EF4-FFF2-40B4-BE49-F238E27FC236}">
                    <a16:creationId xmlns:a16="http://schemas.microsoft.com/office/drawing/2014/main" id="{8AA126F9-9D21-CBA2-1727-049EB85943A8}"/>
                  </a:ext>
                </a:extLst>
              </p:cNvPr>
              <p:cNvSpPr/>
              <p:nvPr/>
            </p:nvSpPr>
            <p:spPr>
              <a:xfrm>
                <a:off x="755575" y="4893652"/>
                <a:ext cx="6170407" cy="28803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id="{27EF7BA8-A910-87C2-5D4C-D6456DD746F9}"/>
                  </a:ext>
                </a:extLst>
              </p:cNvPr>
              <p:cNvSpPr/>
              <p:nvPr/>
            </p:nvSpPr>
            <p:spPr>
              <a:xfrm>
                <a:off x="5508104" y="6189796"/>
                <a:ext cx="703752" cy="28803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" name="그룹 3"/>
          <p:cNvGrpSpPr/>
          <p:nvPr/>
        </p:nvGrpSpPr>
        <p:grpSpPr>
          <a:xfrm>
            <a:off x="1586280" y="5989315"/>
            <a:ext cx="7064713" cy="584775"/>
            <a:chOff x="984250" y="6196371"/>
            <a:chExt cx="7064713" cy="58477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5B0743F-8FD1-B02E-4850-C05CE64973FE}"/>
                </a:ext>
              </a:extLst>
            </p:cNvPr>
            <p:cNvSpPr txBox="1"/>
            <p:nvPr/>
          </p:nvSpPr>
          <p:spPr>
            <a:xfrm>
              <a:off x="1215197" y="6196371"/>
              <a:ext cx="68337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b="1" dirty="0" err="1" smtClean="0">
                  <a:solidFill>
                    <a:schemeClr val="bg1"/>
                  </a:solidFill>
                  <a:latin typeface="+mn-ea"/>
                </a:rPr>
                <a:t>제출처</a:t>
              </a:r>
              <a:r>
                <a:rPr lang="ko-KR" altLang="en-US" sz="1600" b="1" dirty="0" smtClean="0">
                  <a:solidFill>
                    <a:schemeClr val="bg1"/>
                  </a:solidFill>
                  <a:latin typeface="+mn-ea"/>
                </a:rPr>
                <a:t> </a:t>
              </a:r>
              <a:r>
                <a:rPr lang="en-US" altLang="ko-KR" sz="1600" b="1" dirty="0" smtClean="0">
                  <a:solidFill>
                    <a:schemeClr val="bg1"/>
                  </a:solidFill>
                  <a:latin typeface="+mn-ea"/>
                </a:rPr>
                <a:t>: </a:t>
              </a:r>
              <a:r>
                <a:rPr lang="en-US" altLang="ko-KR" sz="1600" b="1" dirty="0">
                  <a:solidFill>
                    <a:schemeClr val="bg1"/>
                  </a:solidFill>
                  <a:latin typeface="+mn-ea"/>
                </a:rPr>
                <a:t>(</a:t>
              </a:r>
              <a:r>
                <a:rPr lang="ko-KR" altLang="en-US" sz="1600" b="1" dirty="0">
                  <a:solidFill>
                    <a:schemeClr val="bg1"/>
                  </a:solidFill>
                  <a:latin typeface="+mn-ea"/>
                </a:rPr>
                <a:t>재</a:t>
              </a:r>
              <a:r>
                <a:rPr lang="en-US" altLang="ko-KR" sz="1600" b="1" dirty="0">
                  <a:solidFill>
                    <a:schemeClr val="bg1"/>
                  </a:solidFill>
                  <a:latin typeface="+mn-ea"/>
                </a:rPr>
                <a:t>)</a:t>
              </a:r>
              <a:r>
                <a:rPr lang="ko-KR" altLang="en-US" sz="1600" b="1" dirty="0">
                  <a:solidFill>
                    <a:schemeClr val="bg1"/>
                  </a:solidFill>
                  <a:latin typeface="+mn-ea"/>
                </a:rPr>
                <a:t>부산정보산업진흥원 </a:t>
              </a:r>
              <a:r>
                <a:rPr lang="en-US" altLang="ko-KR" sz="1600" b="1" dirty="0" smtClean="0">
                  <a:solidFill>
                    <a:schemeClr val="bg1"/>
                  </a:solidFill>
                  <a:latin typeface="+mn-ea"/>
                </a:rPr>
                <a:t>AI·AX</a:t>
              </a:r>
              <a:r>
                <a:rPr lang="ko-KR" altLang="en-US" sz="1600" b="1" dirty="0" err="1" smtClean="0">
                  <a:solidFill>
                    <a:schemeClr val="bg1"/>
                  </a:solidFill>
                  <a:latin typeface="+mn-ea"/>
                </a:rPr>
                <a:t>산업팀</a:t>
              </a:r>
              <a:r>
                <a:rPr lang="ko-KR" altLang="en-US" sz="1600" b="1" dirty="0" smtClean="0">
                  <a:solidFill>
                    <a:schemeClr val="bg1"/>
                  </a:solidFill>
                  <a:latin typeface="+mn-ea"/>
                </a:rPr>
                <a:t> </a:t>
              </a:r>
              <a:r>
                <a:rPr lang="ko-KR" altLang="en-US" sz="1600" b="1" dirty="0" err="1" smtClean="0">
                  <a:solidFill>
                    <a:schemeClr val="bg1"/>
                  </a:solidFill>
                  <a:latin typeface="+mn-ea"/>
                </a:rPr>
                <a:t>강보슬</a:t>
              </a:r>
              <a:r>
                <a:rPr lang="ko-KR" altLang="en-US" sz="1600" b="1" dirty="0" smtClean="0">
                  <a:solidFill>
                    <a:schemeClr val="bg1"/>
                  </a:solidFill>
                  <a:latin typeface="+mn-ea"/>
                </a:rPr>
                <a:t> 대리</a:t>
              </a:r>
              <a:endParaRPr lang="en-US" altLang="ko-KR" sz="1600" b="1" dirty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ko-KR" sz="1600" b="1" dirty="0">
                  <a:solidFill>
                    <a:schemeClr val="bg1"/>
                  </a:solidFill>
                  <a:latin typeface="+mn-ea"/>
                </a:rPr>
                <a:t>                                          </a:t>
              </a:r>
              <a:r>
                <a:rPr lang="en-US" altLang="ko-KR" sz="1600" b="1" dirty="0" smtClean="0">
                  <a:solidFill>
                    <a:schemeClr val="bg1"/>
                  </a:solidFill>
                  <a:latin typeface="+mn-ea"/>
                </a:rPr>
                <a:t>(</a:t>
              </a:r>
              <a:r>
                <a:rPr lang="en-US" altLang="ko-KR" sz="1600" b="1" dirty="0" smtClean="0">
                  <a:solidFill>
                    <a:schemeClr val="bg1"/>
                  </a:solidFill>
                  <a:latin typeface="+mn-ea"/>
                </a:rPr>
                <a:t>boseulkang</a:t>
              </a:r>
              <a:r>
                <a:rPr lang="en-US" altLang="ko-KR" sz="1600" b="1" dirty="0" smtClean="0">
                  <a:solidFill>
                    <a:schemeClr val="bg1"/>
                  </a:solidFill>
                  <a:latin typeface="+mn-ea"/>
                </a:rPr>
                <a:t>@busanit.or.kr</a:t>
              </a:r>
              <a:r>
                <a:rPr lang="en-US" altLang="ko-KR" sz="1600" b="1" dirty="0">
                  <a:solidFill>
                    <a:schemeClr val="bg1"/>
                  </a:solidFill>
                  <a:latin typeface="+mn-ea"/>
                </a:rPr>
                <a:t>)</a:t>
              </a:r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A6D13B3C-41D1-D561-ADD0-10C29E4D0C2D}"/>
                </a:ext>
              </a:extLst>
            </p:cNvPr>
            <p:cNvSpPr/>
            <p:nvPr/>
          </p:nvSpPr>
          <p:spPr>
            <a:xfrm>
              <a:off x="984250" y="6238839"/>
              <a:ext cx="108012" cy="272039"/>
            </a:xfrm>
            <a:prstGeom prst="rect">
              <a:avLst/>
            </a:prstGeom>
            <a:solidFill>
              <a:srgbClr val="40B1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079" tIns="42540" rIns="85079" bIns="42540" rtlCol="0" anchor="ctr"/>
            <a:lstStyle/>
            <a:p>
              <a:pPr algn="ctr" defTabSz="850786">
                <a:lnSpc>
                  <a:spcPct val="85000"/>
                </a:lnSpc>
                <a:buSzPct val="120000"/>
              </a:pPr>
              <a:endParaRPr lang="ko-KR" altLang="en-US" sz="2100" spc="-140" dirty="0">
                <a:gradFill flip="none" rotWithShape="1">
                  <a:gsLst>
                    <a:gs pos="0">
                      <a:prstClr val="white"/>
                    </a:gs>
                    <a:gs pos="100000">
                      <a:prstClr val="white">
                        <a:lumMod val="95000"/>
                      </a:prstClr>
                    </a:gs>
                  </a:gsLst>
                  <a:lin ang="5400000" scaled="1"/>
                  <a:tileRect/>
                </a:gradFill>
                <a:latin typeface="Dinmed" pitchFamily="2" charset="0"/>
                <a:ea typeface="Rix고딕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1096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-15069" y="0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2" name="Google Shape;109;p16">
            <a:extLst>
              <a:ext uri="{FF2B5EF4-FFF2-40B4-BE49-F238E27FC236}">
                <a16:creationId xmlns:a16="http://schemas.microsoft.com/office/drawing/2014/main" id="{DA29C003-8EBC-EE36-4BA8-A450D903166C}"/>
              </a:ext>
            </a:extLst>
          </p:cNvPr>
          <p:cNvSpPr txBox="1"/>
          <p:nvPr/>
        </p:nvSpPr>
        <p:spPr>
          <a:xfrm>
            <a:off x="146701" y="137759"/>
            <a:ext cx="2950231" cy="53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ko-KR" altLang="en-US" sz="3000" b="1" dirty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목차</a:t>
            </a:r>
            <a:endParaRPr sz="3000" b="1" dirty="0">
              <a:solidFill>
                <a:schemeClr val="lt1"/>
              </a:solidFill>
              <a:latin typeface="+mj-ea"/>
              <a:ea typeface="+mj-ea"/>
              <a:cs typeface="Arial"/>
              <a:sym typeface="Arial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582709" y="1057783"/>
            <a:ext cx="6452219" cy="5454807"/>
            <a:chOff x="201709" y="943483"/>
            <a:chExt cx="6452219" cy="5454807"/>
          </a:xfrm>
        </p:grpSpPr>
        <p:grpSp>
          <p:nvGrpSpPr>
            <p:cNvPr id="13" name="그룹 12"/>
            <p:cNvGrpSpPr/>
            <p:nvPr/>
          </p:nvGrpSpPr>
          <p:grpSpPr>
            <a:xfrm>
              <a:off x="201709" y="943483"/>
              <a:ext cx="5900371" cy="1161581"/>
              <a:chOff x="201709" y="943483"/>
              <a:chExt cx="5900371" cy="1161581"/>
            </a:xfrm>
          </p:grpSpPr>
          <p:sp>
            <p:nvSpPr>
              <p:cNvPr id="3" name="Google Shape;111;p16">
                <a:extLst>
                  <a:ext uri="{FF2B5EF4-FFF2-40B4-BE49-F238E27FC236}">
                    <a16:creationId xmlns:a16="http://schemas.microsoft.com/office/drawing/2014/main" id="{E748F391-4BF0-CAA4-7404-CB8EB43186BC}"/>
                  </a:ext>
                </a:extLst>
              </p:cNvPr>
              <p:cNvSpPr txBox="1"/>
              <p:nvPr/>
            </p:nvSpPr>
            <p:spPr>
              <a:xfrm>
                <a:off x="201710" y="943483"/>
                <a:ext cx="2840211" cy="4539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r>
                  <a:rPr lang="en-US" altLang="ko-KR" sz="2500" b="1" dirty="0">
                    <a:solidFill>
                      <a:srgbClr val="213B69"/>
                    </a:solidFill>
                    <a:latin typeface="+mj-ea"/>
                    <a:ea typeface="+mj-ea"/>
                    <a:cs typeface="Arial"/>
                    <a:sym typeface="Arial"/>
                  </a:rPr>
                  <a:t>1. </a:t>
                </a:r>
                <a:r>
                  <a:rPr lang="ko-KR" altLang="en-US" sz="2500" b="1" dirty="0" smtClean="0">
                    <a:solidFill>
                      <a:srgbClr val="213B69"/>
                    </a:solidFill>
                    <a:latin typeface="+mj-ea"/>
                    <a:ea typeface="+mj-ea"/>
                    <a:cs typeface="Arial"/>
                    <a:sym typeface="Arial"/>
                  </a:rPr>
                  <a:t>사업 추진배경</a:t>
                </a:r>
                <a:endParaRPr sz="2500" b="1" dirty="0">
                  <a:solidFill>
                    <a:srgbClr val="213B69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  <p:sp>
            <p:nvSpPr>
              <p:cNvPr id="4" name="Google Shape;119;p16">
                <a:extLst>
                  <a:ext uri="{FF2B5EF4-FFF2-40B4-BE49-F238E27FC236}">
                    <a16:creationId xmlns:a16="http://schemas.microsoft.com/office/drawing/2014/main" id="{CEC77826-2A6F-4AED-34B3-98CEC60E488E}"/>
                  </a:ext>
                </a:extLst>
              </p:cNvPr>
              <p:cNvSpPr txBox="1"/>
              <p:nvPr/>
            </p:nvSpPr>
            <p:spPr>
              <a:xfrm>
                <a:off x="201709" y="1343347"/>
                <a:ext cx="5900371" cy="7617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sz="1500" dirty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1-1. </a:t>
                </a:r>
                <a:r>
                  <a:rPr lang="ko-KR" altLang="en-US" sz="1500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제품</a:t>
                </a:r>
                <a:r>
                  <a:rPr lang="en-US" altLang="ko-KR" sz="1500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·</a:t>
                </a:r>
                <a:r>
                  <a:rPr lang="ko-KR" altLang="en-US" sz="1500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서비스의 </a:t>
                </a:r>
                <a:r>
                  <a:rPr lang="ko-KR" altLang="en-US" sz="1500" b="1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개발 동기</a:t>
                </a:r>
                <a:endParaRPr lang="en-US" altLang="ko-KR" sz="1500" b="1" dirty="0">
                  <a:solidFill>
                    <a:srgbClr val="393939"/>
                  </a:solidFill>
                  <a:latin typeface="+mn-ea"/>
                  <a:cs typeface="Arial"/>
                  <a:sym typeface="Arial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500" dirty="0">
                    <a:solidFill>
                      <a:srgbClr val="393939"/>
                    </a:solidFill>
                    <a:latin typeface="+mn-ea"/>
                  </a:rPr>
                  <a:t>1-2. </a:t>
                </a:r>
                <a:r>
                  <a:rPr lang="ko-KR" altLang="en-US" sz="1500" dirty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제품</a:t>
                </a:r>
                <a:r>
                  <a:rPr lang="en-US" altLang="ko-KR" sz="1500" dirty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·</a:t>
                </a:r>
                <a:r>
                  <a:rPr lang="ko-KR" altLang="en-US" sz="1500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서비스의 </a:t>
                </a:r>
                <a:r>
                  <a:rPr lang="ko-KR" altLang="en-US" sz="1500" b="1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목적</a:t>
                </a:r>
                <a:r>
                  <a:rPr lang="en-US" altLang="ko-KR" sz="1500" b="1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(</a:t>
                </a:r>
                <a:r>
                  <a:rPr lang="ko-KR" altLang="en-US" sz="1500" b="1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필요성</a:t>
                </a:r>
                <a:r>
                  <a:rPr lang="en-US" altLang="ko-KR" sz="1500" b="1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)</a:t>
                </a:r>
                <a:endParaRPr sz="1500" b="1" dirty="0">
                  <a:solidFill>
                    <a:srgbClr val="393939"/>
                  </a:solidFill>
                  <a:latin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11" name="그룹 10"/>
            <p:cNvGrpSpPr/>
            <p:nvPr/>
          </p:nvGrpSpPr>
          <p:grpSpPr>
            <a:xfrm>
              <a:off x="241478" y="2328810"/>
              <a:ext cx="5260161" cy="1176063"/>
              <a:chOff x="201709" y="3752972"/>
              <a:chExt cx="5260161" cy="1176063"/>
            </a:xfrm>
          </p:grpSpPr>
          <p:sp>
            <p:nvSpPr>
              <p:cNvPr id="6" name="Google Shape;111;p16">
                <a:extLst>
                  <a:ext uri="{FF2B5EF4-FFF2-40B4-BE49-F238E27FC236}">
                    <a16:creationId xmlns:a16="http://schemas.microsoft.com/office/drawing/2014/main" id="{DCF72FD8-F1A8-F676-775E-AAB409175FDD}"/>
                  </a:ext>
                </a:extLst>
              </p:cNvPr>
              <p:cNvSpPr txBox="1"/>
              <p:nvPr/>
            </p:nvSpPr>
            <p:spPr>
              <a:xfrm>
                <a:off x="201709" y="3752972"/>
                <a:ext cx="3797122" cy="4539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r>
                  <a:rPr lang="en-US" sz="2500" b="1" dirty="0" smtClean="0">
                    <a:solidFill>
                      <a:srgbClr val="213B69"/>
                    </a:solidFill>
                    <a:latin typeface="+mj-ea"/>
                    <a:ea typeface="+mj-ea"/>
                    <a:cs typeface="Arial"/>
                    <a:sym typeface="Arial"/>
                  </a:rPr>
                  <a:t>2. </a:t>
                </a:r>
                <a:r>
                  <a:rPr lang="ko-KR" altLang="en-US" sz="2500" b="1" dirty="0" smtClean="0">
                    <a:solidFill>
                      <a:srgbClr val="213B69"/>
                    </a:solidFill>
                    <a:latin typeface="+mj-ea"/>
                    <a:ea typeface="+mj-ea"/>
                    <a:cs typeface="Arial"/>
                    <a:sym typeface="Arial"/>
                  </a:rPr>
                  <a:t>사업 추진 및 성장전략</a:t>
                </a:r>
                <a:endParaRPr lang="en-US" sz="2500" b="1" dirty="0">
                  <a:solidFill>
                    <a:srgbClr val="213B69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  <p:sp>
            <p:nvSpPr>
              <p:cNvPr id="8" name="Google Shape;119;p16">
                <a:extLst>
                  <a:ext uri="{FF2B5EF4-FFF2-40B4-BE49-F238E27FC236}">
                    <a16:creationId xmlns:a16="http://schemas.microsoft.com/office/drawing/2014/main" id="{EDCCC63E-3408-B5A1-7E8B-6D34A263165B}"/>
                  </a:ext>
                </a:extLst>
              </p:cNvPr>
              <p:cNvSpPr txBox="1"/>
              <p:nvPr/>
            </p:nvSpPr>
            <p:spPr>
              <a:xfrm>
                <a:off x="201709" y="4167318"/>
                <a:ext cx="5260161" cy="7617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sz="1500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2-1</a:t>
                </a:r>
                <a:r>
                  <a:rPr lang="en-US" altLang="ko-KR" sz="1500" dirty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. </a:t>
                </a:r>
                <a:r>
                  <a:rPr lang="ko-KR" altLang="en-US" sz="1500" b="1" dirty="0">
                    <a:solidFill>
                      <a:srgbClr val="393939"/>
                    </a:solidFill>
                    <a:latin typeface="+mn-ea"/>
                  </a:rPr>
                  <a:t>시장진입 및 성과창출 전략</a:t>
                </a:r>
                <a:endParaRPr lang="en-US" altLang="ko-KR" sz="1500" dirty="0" smtClean="0">
                  <a:solidFill>
                    <a:srgbClr val="393939"/>
                  </a:solidFill>
                  <a:latin typeface="+mn-ea"/>
                  <a:cs typeface="Arial"/>
                  <a:sym typeface="Arial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500" dirty="0" smtClean="0">
                    <a:solidFill>
                      <a:srgbClr val="393939"/>
                    </a:solidFill>
                    <a:latin typeface="+mn-ea"/>
                  </a:rPr>
                  <a:t>2-2</a:t>
                </a:r>
                <a:r>
                  <a:rPr lang="en-US" sz="1500" dirty="0">
                    <a:solidFill>
                      <a:srgbClr val="393939"/>
                    </a:solidFill>
                    <a:latin typeface="+mn-ea"/>
                  </a:rPr>
                  <a:t>.</a:t>
                </a:r>
                <a:r>
                  <a:rPr lang="ko-KR" altLang="en-US" sz="1500" dirty="0">
                    <a:solidFill>
                      <a:srgbClr val="393939"/>
                    </a:solidFill>
                    <a:latin typeface="+mn-ea"/>
                  </a:rPr>
                  <a:t> </a:t>
                </a:r>
                <a:r>
                  <a:rPr lang="ko-KR" altLang="en-US" sz="1500" b="1" dirty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자금소요 및 </a:t>
                </a:r>
                <a:r>
                  <a:rPr lang="ko-KR" altLang="en-US" sz="1500" b="1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조달계획</a:t>
                </a:r>
                <a:endParaRPr lang="en-US" altLang="ko-KR" sz="1500" b="1" dirty="0">
                  <a:solidFill>
                    <a:srgbClr val="393939"/>
                  </a:solidFill>
                  <a:latin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14" name="그룹 13"/>
            <p:cNvGrpSpPr/>
            <p:nvPr/>
          </p:nvGrpSpPr>
          <p:grpSpPr>
            <a:xfrm>
              <a:off x="241478" y="5182633"/>
              <a:ext cx="6412450" cy="1215657"/>
              <a:chOff x="241478" y="5182633"/>
              <a:chExt cx="6412450" cy="1215657"/>
            </a:xfrm>
          </p:grpSpPr>
          <p:sp>
            <p:nvSpPr>
              <p:cNvPr id="7" name="Google Shape;111;p16">
                <a:extLst>
                  <a:ext uri="{FF2B5EF4-FFF2-40B4-BE49-F238E27FC236}">
                    <a16:creationId xmlns:a16="http://schemas.microsoft.com/office/drawing/2014/main" id="{D939E52E-A1FA-4BA4-866D-FE0D74315F18}"/>
                  </a:ext>
                </a:extLst>
              </p:cNvPr>
              <p:cNvSpPr txBox="1"/>
              <p:nvPr/>
            </p:nvSpPr>
            <p:spPr>
              <a:xfrm>
                <a:off x="241478" y="5182633"/>
                <a:ext cx="4388274" cy="4539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r>
                  <a:rPr lang="en-US" sz="2500" b="1" dirty="0">
                    <a:solidFill>
                      <a:srgbClr val="213B69"/>
                    </a:solidFill>
                    <a:latin typeface="+mj-ea"/>
                    <a:ea typeface="+mj-ea"/>
                    <a:cs typeface="Arial"/>
                    <a:sym typeface="Arial"/>
                  </a:rPr>
                  <a:t>4. </a:t>
                </a:r>
                <a:r>
                  <a:rPr lang="ko-KR" altLang="en-US" sz="2500" b="1" dirty="0" err="1" smtClean="0">
                    <a:solidFill>
                      <a:srgbClr val="213B69"/>
                    </a:solidFill>
                    <a:latin typeface="+mj-ea"/>
                    <a:ea typeface="+mj-ea"/>
                    <a:cs typeface="Arial"/>
                    <a:sym typeface="Arial"/>
                  </a:rPr>
                  <a:t>기업구성</a:t>
                </a:r>
                <a:r>
                  <a:rPr lang="ko-KR" altLang="en-US" sz="2500" b="1" dirty="0" smtClean="0">
                    <a:solidFill>
                      <a:srgbClr val="213B69"/>
                    </a:solidFill>
                    <a:latin typeface="+mj-ea"/>
                    <a:ea typeface="+mj-ea"/>
                    <a:cs typeface="Arial"/>
                    <a:sym typeface="Arial"/>
                  </a:rPr>
                  <a:t> 및 고객관리 방안</a:t>
                </a:r>
                <a:endParaRPr sz="2500" b="1" dirty="0">
                  <a:solidFill>
                    <a:srgbClr val="213B69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  <p:sp>
            <p:nvSpPr>
              <p:cNvPr id="9" name="Google Shape;119;p16">
                <a:extLst>
                  <a:ext uri="{FF2B5EF4-FFF2-40B4-BE49-F238E27FC236}">
                    <a16:creationId xmlns:a16="http://schemas.microsoft.com/office/drawing/2014/main" id="{B5C966B9-C065-C576-0917-AC2F02BF577F}"/>
                  </a:ext>
                </a:extLst>
              </p:cNvPr>
              <p:cNvSpPr txBox="1"/>
              <p:nvPr/>
            </p:nvSpPr>
            <p:spPr>
              <a:xfrm>
                <a:off x="241478" y="5636573"/>
                <a:ext cx="6412450" cy="7617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sz="1500" dirty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4-1. </a:t>
                </a:r>
                <a:r>
                  <a:rPr lang="ko-KR" altLang="en-US" sz="1500" b="1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대표자 및 직원 </a:t>
                </a:r>
                <a:r>
                  <a:rPr lang="ko-KR" altLang="en-US" sz="1500" b="1" dirty="0" err="1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보유역량</a:t>
                </a:r>
                <a:endParaRPr lang="en-US" altLang="ko-KR" sz="1500" b="1" dirty="0">
                  <a:solidFill>
                    <a:srgbClr val="393939"/>
                  </a:solidFill>
                  <a:latin typeface="+mn-ea"/>
                  <a:cs typeface="Arial"/>
                  <a:sym typeface="Arial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1500" dirty="0">
                    <a:solidFill>
                      <a:srgbClr val="393939"/>
                    </a:solidFill>
                    <a:latin typeface="+mn-ea"/>
                  </a:rPr>
                  <a:t>4-2. </a:t>
                </a:r>
                <a:r>
                  <a:rPr lang="ko-KR" altLang="en-US" sz="1500" b="1" dirty="0" smtClean="0">
                    <a:solidFill>
                      <a:srgbClr val="393939"/>
                    </a:solidFill>
                    <a:latin typeface="+mn-ea"/>
                  </a:rPr>
                  <a:t>고객 요구사항에 대한 대응방안</a:t>
                </a:r>
                <a:endParaRPr lang="en-US" altLang="ko-KR" sz="1500" b="1" dirty="0">
                  <a:solidFill>
                    <a:srgbClr val="393939"/>
                  </a:solidFill>
                  <a:latin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12" name="그룹 11"/>
            <p:cNvGrpSpPr/>
            <p:nvPr/>
          </p:nvGrpSpPr>
          <p:grpSpPr>
            <a:xfrm>
              <a:off x="241479" y="3731843"/>
              <a:ext cx="6412449" cy="1172839"/>
              <a:chOff x="241479" y="2350331"/>
              <a:chExt cx="6412449" cy="1172839"/>
            </a:xfrm>
          </p:grpSpPr>
          <p:sp>
            <p:nvSpPr>
              <p:cNvPr id="5" name="Google Shape;111;p16">
                <a:extLst>
                  <a:ext uri="{FF2B5EF4-FFF2-40B4-BE49-F238E27FC236}">
                    <a16:creationId xmlns:a16="http://schemas.microsoft.com/office/drawing/2014/main" id="{BB0FEE36-A3C0-6805-01EC-6FEEA3F84871}"/>
                  </a:ext>
                </a:extLst>
              </p:cNvPr>
              <p:cNvSpPr txBox="1"/>
              <p:nvPr/>
            </p:nvSpPr>
            <p:spPr>
              <a:xfrm>
                <a:off x="241479" y="2350331"/>
                <a:ext cx="2840211" cy="4539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r>
                  <a:rPr lang="en-US" sz="2500" b="1" dirty="0" smtClean="0">
                    <a:solidFill>
                      <a:srgbClr val="213B69"/>
                    </a:solidFill>
                    <a:latin typeface="+mj-ea"/>
                    <a:ea typeface="+mj-ea"/>
                    <a:cs typeface="Arial"/>
                    <a:sym typeface="Arial"/>
                  </a:rPr>
                  <a:t>3. </a:t>
                </a:r>
                <a:r>
                  <a:rPr lang="ko-KR" altLang="en-US" sz="2500" b="1" dirty="0" smtClean="0">
                    <a:solidFill>
                      <a:srgbClr val="213B69"/>
                    </a:solidFill>
                    <a:latin typeface="+mj-ea"/>
                    <a:ea typeface="+mj-ea"/>
                    <a:cs typeface="Arial"/>
                    <a:sym typeface="Arial"/>
                  </a:rPr>
                  <a:t>사업 실현가능성</a:t>
                </a:r>
                <a:endParaRPr sz="2500" b="1" dirty="0">
                  <a:solidFill>
                    <a:srgbClr val="213B69"/>
                  </a:solidFill>
                  <a:latin typeface="+mj-ea"/>
                  <a:ea typeface="+mj-ea"/>
                  <a:cs typeface="Arial"/>
                  <a:sym typeface="Arial"/>
                </a:endParaRPr>
              </a:p>
            </p:txBody>
          </p:sp>
          <p:sp>
            <p:nvSpPr>
              <p:cNvPr id="17" name="Google Shape;119;p16">
                <a:extLst>
                  <a:ext uri="{FF2B5EF4-FFF2-40B4-BE49-F238E27FC236}">
                    <a16:creationId xmlns:a16="http://schemas.microsoft.com/office/drawing/2014/main" id="{22E4A0D9-9274-FBDB-449F-D7FBC438B352}"/>
                  </a:ext>
                </a:extLst>
              </p:cNvPr>
              <p:cNvSpPr txBox="1"/>
              <p:nvPr/>
            </p:nvSpPr>
            <p:spPr>
              <a:xfrm>
                <a:off x="256718" y="2761453"/>
                <a:ext cx="6397210" cy="7617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sz="1500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3-1</a:t>
                </a:r>
                <a:r>
                  <a:rPr lang="en-US" altLang="ko-KR" sz="1500" dirty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. </a:t>
                </a:r>
                <a:r>
                  <a:rPr lang="ko-KR" altLang="en-US" sz="1500" dirty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제품</a:t>
                </a:r>
                <a:r>
                  <a:rPr lang="en-US" altLang="ko-KR" sz="1500" dirty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·</a:t>
                </a:r>
                <a:r>
                  <a:rPr lang="ko-KR" altLang="en-US" sz="1500" dirty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서비스의 </a:t>
                </a:r>
                <a:r>
                  <a:rPr lang="ko-KR" altLang="en-US" sz="1500" b="1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사업 추진일정</a:t>
                </a:r>
                <a:endParaRPr lang="en-US" altLang="ko-KR" sz="1500" b="1" dirty="0" smtClean="0">
                  <a:solidFill>
                    <a:srgbClr val="393939"/>
                  </a:solidFill>
                  <a:latin typeface="+mn-ea"/>
                  <a:cs typeface="Arial"/>
                  <a:sym typeface="Arial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500" dirty="0" smtClean="0">
                    <a:solidFill>
                      <a:srgbClr val="393939"/>
                    </a:solidFill>
                    <a:latin typeface="+mn-ea"/>
                  </a:rPr>
                  <a:t>3-2</a:t>
                </a:r>
                <a:r>
                  <a:rPr lang="en-US" sz="1500" dirty="0">
                    <a:solidFill>
                      <a:srgbClr val="393939"/>
                    </a:solidFill>
                    <a:latin typeface="+mn-ea"/>
                  </a:rPr>
                  <a:t>. </a:t>
                </a:r>
                <a:r>
                  <a:rPr lang="en-US" altLang="ko-KR" sz="1500" dirty="0" smtClean="0">
                    <a:solidFill>
                      <a:srgbClr val="393939"/>
                    </a:solidFill>
                    <a:latin typeface="+mn-ea"/>
                  </a:rPr>
                  <a:t>AI</a:t>
                </a:r>
                <a:r>
                  <a:rPr lang="ko-KR" altLang="en-US" sz="1500" dirty="0" smtClean="0">
                    <a:solidFill>
                      <a:srgbClr val="393939"/>
                    </a:solidFill>
                    <a:latin typeface="+mn-ea"/>
                  </a:rPr>
                  <a:t> </a:t>
                </a:r>
                <a:r>
                  <a:rPr lang="ko-KR" altLang="en-US" sz="1500" dirty="0">
                    <a:solidFill>
                      <a:srgbClr val="393939"/>
                    </a:solidFill>
                    <a:latin typeface="+mn-ea"/>
                  </a:rPr>
                  <a:t>활용에 따른 </a:t>
                </a:r>
                <a:r>
                  <a:rPr lang="ko-KR" altLang="en-US" sz="1500" b="1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파급효과</a:t>
                </a:r>
                <a:r>
                  <a:rPr lang="en-US" altLang="ko-KR" sz="1200" dirty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(</a:t>
                </a:r>
                <a:r>
                  <a:rPr lang="ko-KR" altLang="en-US" sz="1200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부가가치창출가능성</a:t>
                </a:r>
                <a:r>
                  <a:rPr lang="en-US" altLang="ko-KR" sz="1200" dirty="0" smtClean="0">
                    <a:solidFill>
                      <a:srgbClr val="393939"/>
                    </a:solidFill>
                    <a:latin typeface="+mn-ea"/>
                    <a:cs typeface="Arial"/>
                    <a:sym typeface="Arial"/>
                  </a:rPr>
                  <a:t>)</a:t>
                </a:r>
                <a:endParaRPr sz="1200" dirty="0">
                  <a:solidFill>
                    <a:srgbClr val="393939"/>
                  </a:solidFill>
                  <a:latin typeface="+mn-ea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3121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16" name="Google Shape;273;p25">
            <a:extLst>
              <a:ext uri="{FF2B5EF4-FFF2-40B4-BE49-F238E27FC236}">
                <a16:creationId xmlns:a16="http://schemas.microsoft.com/office/drawing/2014/main" id="{8DAFA87A-2242-36CE-3209-7E78F3A50E81}"/>
              </a:ext>
            </a:extLst>
          </p:cNvPr>
          <p:cNvSpPr/>
          <p:nvPr/>
        </p:nvSpPr>
        <p:spPr>
          <a:xfrm>
            <a:off x="103545" y="965150"/>
            <a:ext cx="81000" cy="351000"/>
          </a:xfrm>
          <a:prstGeom prst="rect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11;p16">
            <a:extLst>
              <a:ext uri="{FF2B5EF4-FFF2-40B4-BE49-F238E27FC236}">
                <a16:creationId xmlns:a16="http://schemas.microsoft.com/office/drawing/2014/main" id="{E649878F-9105-480C-4117-1563727C13BE}"/>
              </a:ext>
            </a:extLst>
          </p:cNvPr>
          <p:cNvSpPr txBox="1"/>
          <p:nvPr/>
        </p:nvSpPr>
        <p:spPr>
          <a:xfrm>
            <a:off x="285494" y="796875"/>
            <a:ext cx="7944106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b="1" dirty="0" smtClean="0">
                <a:solidFill>
                  <a:srgbClr val="213B69"/>
                </a:solidFill>
                <a:latin typeface="+mn-ea"/>
                <a:cs typeface="Arial"/>
                <a:sym typeface="Arial"/>
              </a:rPr>
              <a:t>1-1. </a:t>
            </a:r>
            <a:r>
              <a:rPr lang="ko-KR" altLang="en-US" sz="2500" dirty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제품</a:t>
            </a:r>
            <a:r>
              <a:rPr lang="en-US" altLang="ko-KR" sz="2500" dirty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·</a:t>
            </a:r>
            <a:r>
              <a:rPr lang="ko-KR" altLang="en-US" sz="2500" dirty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서비스의 </a:t>
            </a:r>
            <a:r>
              <a:rPr lang="ko-KR" altLang="en-US" sz="2500" b="1" dirty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개발 동기</a:t>
            </a:r>
            <a:endParaRPr lang="en-US" altLang="ko-KR" sz="2500" b="1" dirty="0">
              <a:solidFill>
                <a:srgbClr val="393939"/>
              </a:solidFill>
              <a:latin typeface="+mn-ea"/>
              <a:cs typeface="Arial"/>
              <a:sym typeface="Arial"/>
            </a:endParaRPr>
          </a:p>
        </p:txBody>
      </p:sp>
      <p:sp>
        <p:nvSpPr>
          <p:cNvPr id="2" name="Google Shape;109;p16">
            <a:extLst>
              <a:ext uri="{FF2B5EF4-FFF2-40B4-BE49-F238E27FC236}">
                <a16:creationId xmlns:a16="http://schemas.microsoft.com/office/drawing/2014/main" id="{146172E6-71D8-6828-3B09-8AF4A2344D90}"/>
              </a:ext>
            </a:extLst>
          </p:cNvPr>
          <p:cNvSpPr txBox="1"/>
          <p:nvPr/>
        </p:nvSpPr>
        <p:spPr>
          <a:xfrm>
            <a:off x="146701" y="137759"/>
            <a:ext cx="3942699" cy="53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3000" b="1" dirty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1</a:t>
            </a:r>
            <a:r>
              <a:rPr lang="en-US" altLang="ko-KR" sz="3000" b="1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. </a:t>
            </a:r>
            <a:r>
              <a:rPr lang="ko-KR" altLang="en-US" sz="3000" b="1" dirty="0" smtClean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사업 추진배경</a:t>
            </a:r>
            <a:endParaRPr sz="3000" b="1" dirty="0">
              <a:solidFill>
                <a:schemeClr val="lt1"/>
              </a:solidFill>
              <a:latin typeface="+mj-ea"/>
              <a:ea typeface="+mj-ea"/>
              <a:cs typeface="Arial"/>
              <a:sym typeface="Arial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88797" y="1443175"/>
            <a:ext cx="8566406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300" dirty="0">
                <a:solidFill>
                  <a:srgbClr val="0000FF"/>
                </a:solidFill>
              </a:rPr>
              <a:t>※  </a:t>
            </a:r>
            <a:r>
              <a:rPr lang="ko-KR" altLang="en-US" sz="1300" dirty="0" smtClean="0">
                <a:solidFill>
                  <a:srgbClr val="0000FF"/>
                </a:solidFill>
              </a:rPr>
              <a:t>작성요령</a:t>
            </a:r>
            <a:r>
              <a:rPr lang="en-US" altLang="ko-KR" sz="1300" dirty="0" smtClean="0">
                <a:solidFill>
                  <a:srgbClr val="0000FF"/>
                </a:solidFill>
              </a:rPr>
              <a:t> : </a:t>
            </a:r>
            <a:r>
              <a:rPr lang="ko-KR" altLang="en-US" sz="1200" dirty="0">
                <a:solidFill>
                  <a:srgbClr val="0000FF"/>
                </a:solidFill>
              </a:rPr>
              <a:t>자사가 개발</a:t>
            </a:r>
            <a:r>
              <a:rPr lang="en-US" altLang="ko-KR" sz="1200" dirty="0">
                <a:solidFill>
                  <a:srgbClr val="0000FF"/>
                </a:solidFill>
              </a:rPr>
              <a:t>(</a:t>
            </a:r>
            <a:r>
              <a:rPr lang="ko-KR" altLang="en-US" sz="1200" dirty="0">
                <a:solidFill>
                  <a:srgbClr val="0000FF"/>
                </a:solidFill>
              </a:rPr>
              <a:t>보유</a:t>
            </a:r>
            <a:r>
              <a:rPr lang="en-US" altLang="ko-KR" sz="1200" dirty="0">
                <a:solidFill>
                  <a:srgbClr val="0000FF"/>
                </a:solidFill>
              </a:rPr>
              <a:t>)</a:t>
            </a:r>
            <a:r>
              <a:rPr lang="ko-KR" altLang="en-US" sz="1200" dirty="0">
                <a:solidFill>
                  <a:srgbClr val="0000FF"/>
                </a:solidFill>
              </a:rPr>
              <a:t>하고 있는 </a:t>
            </a:r>
            <a:r>
              <a:rPr lang="ko-KR" altLang="en-US" sz="1200" dirty="0" smtClean="0">
                <a:solidFill>
                  <a:srgbClr val="0000FF"/>
                </a:solidFill>
              </a:rPr>
              <a:t>제품</a:t>
            </a:r>
            <a:r>
              <a:rPr lang="en-US" altLang="ko-KR" sz="1200" dirty="0" smtClean="0">
                <a:solidFill>
                  <a:srgbClr val="0000FF"/>
                </a:solidFill>
              </a:rPr>
              <a:t>(</a:t>
            </a:r>
            <a:r>
              <a:rPr lang="ko-KR" altLang="en-US" sz="1200" dirty="0" smtClean="0">
                <a:solidFill>
                  <a:srgbClr val="0000FF"/>
                </a:solidFill>
              </a:rPr>
              <a:t>서비스</a:t>
            </a:r>
            <a:r>
              <a:rPr lang="en-US" altLang="ko-KR" sz="1200" dirty="0" smtClean="0">
                <a:solidFill>
                  <a:srgbClr val="0000FF"/>
                </a:solidFill>
              </a:rPr>
              <a:t>)</a:t>
            </a:r>
            <a:r>
              <a:rPr lang="ko-KR" altLang="en-US" sz="1200" dirty="0" smtClean="0">
                <a:solidFill>
                  <a:srgbClr val="0000FF"/>
                </a:solidFill>
              </a:rPr>
              <a:t>에 </a:t>
            </a:r>
            <a:r>
              <a:rPr lang="ko-KR" altLang="en-US" sz="1200" dirty="0">
                <a:solidFill>
                  <a:srgbClr val="0000FF"/>
                </a:solidFill>
              </a:rPr>
              <a:t>대한 </a:t>
            </a:r>
            <a:r>
              <a:rPr lang="ko-KR" altLang="en-US" sz="1200" dirty="0" smtClean="0">
                <a:solidFill>
                  <a:srgbClr val="0000FF"/>
                </a:solidFill>
              </a:rPr>
              <a:t>개발 동기</a:t>
            </a:r>
            <a:r>
              <a:rPr lang="en-US" altLang="ko-KR" sz="1200" dirty="0" smtClean="0">
                <a:solidFill>
                  <a:srgbClr val="0000FF"/>
                </a:solidFill>
              </a:rPr>
              <a:t>, </a:t>
            </a:r>
            <a:r>
              <a:rPr lang="ko-KR" altLang="en-US" sz="1200" dirty="0" smtClean="0">
                <a:solidFill>
                  <a:srgbClr val="0000FF"/>
                </a:solidFill>
              </a:rPr>
              <a:t>제안 배경 </a:t>
            </a:r>
            <a:r>
              <a:rPr lang="ko-KR" altLang="en-US" sz="1200" dirty="0" smtClean="0">
                <a:solidFill>
                  <a:srgbClr val="0000FF"/>
                </a:solidFill>
              </a:rPr>
              <a:t>등</a:t>
            </a:r>
            <a:endParaRPr lang="en-US" altLang="ko-KR" sz="1200" dirty="0" smtClean="0">
              <a:solidFill>
                <a:srgbClr val="0000FF"/>
              </a:solidFill>
            </a:endParaRPr>
          </a:p>
          <a:p>
            <a:pPr fontAlgn="base"/>
            <a:endParaRPr lang="en-US" altLang="ko-KR" sz="1200" dirty="0">
              <a:solidFill>
                <a:srgbClr val="0000FF"/>
              </a:solidFill>
            </a:endParaRPr>
          </a:p>
          <a:p>
            <a:pPr fontAlgn="base"/>
            <a:r>
              <a:rPr lang="en-US" altLang="ko-KR" sz="1200" dirty="0">
                <a:solidFill>
                  <a:srgbClr val="0000FF"/>
                </a:solidFill>
              </a:rPr>
              <a:t>※ ‘</a:t>
            </a:r>
            <a:r>
              <a:rPr lang="ko-KR" altLang="en-US" sz="1200" dirty="0" smtClean="0">
                <a:solidFill>
                  <a:srgbClr val="0000FF"/>
                </a:solidFill>
              </a:rPr>
              <a:t>컨소시엄형형</a:t>
            </a:r>
            <a:r>
              <a:rPr lang="en-US" altLang="ko-KR" sz="1200" dirty="0">
                <a:solidFill>
                  <a:srgbClr val="0000FF"/>
                </a:solidFill>
              </a:rPr>
              <a:t>’ </a:t>
            </a:r>
            <a:r>
              <a:rPr lang="ko-KR" altLang="en-US" sz="1200" dirty="0">
                <a:solidFill>
                  <a:srgbClr val="0000FF"/>
                </a:solidFill>
              </a:rPr>
              <a:t>작성요령</a:t>
            </a:r>
            <a:r>
              <a:rPr lang="en-US" altLang="ko-KR" sz="1200" dirty="0" smtClean="0">
                <a:solidFill>
                  <a:srgbClr val="0000FF"/>
                </a:solidFill>
              </a:rPr>
              <a:t>: </a:t>
            </a:r>
            <a:r>
              <a:rPr lang="ko-KR" altLang="en-US" sz="1200" dirty="0" smtClean="0">
                <a:solidFill>
                  <a:srgbClr val="0000FF"/>
                </a:solidFill>
              </a:rPr>
              <a:t>실증 제안 배경</a:t>
            </a:r>
            <a:r>
              <a:rPr lang="en-US" altLang="ko-KR" sz="1200" dirty="0" smtClean="0">
                <a:solidFill>
                  <a:srgbClr val="0000FF"/>
                </a:solidFill>
              </a:rPr>
              <a:t>, </a:t>
            </a:r>
            <a:r>
              <a:rPr lang="ko-KR" altLang="en-US" sz="1200" dirty="0" smtClean="0">
                <a:solidFill>
                  <a:srgbClr val="0000FF"/>
                </a:solidFill>
              </a:rPr>
              <a:t>컨소시엄 구성 배경 등  </a:t>
            </a:r>
            <a:endParaRPr lang="ko-KR" alt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494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16" name="Google Shape;273;p25">
            <a:extLst>
              <a:ext uri="{FF2B5EF4-FFF2-40B4-BE49-F238E27FC236}">
                <a16:creationId xmlns:a16="http://schemas.microsoft.com/office/drawing/2014/main" id="{8DAFA87A-2242-36CE-3209-7E78F3A50E81}"/>
              </a:ext>
            </a:extLst>
          </p:cNvPr>
          <p:cNvSpPr/>
          <p:nvPr/>
        </p:nvSpPr>
        <p:spPr>
          <a:xfrm>
            <a:off x="103545" y="965150"/>
            <a:ext cx="81000" cy="351000"/>
          </a:xfrm>
          <a:prstGeom prst="rect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11;p16">
            <a:extLst>
              <a:ext uri="{FF2B5EF4-FFF2-40B4-BE49-F238E27FC236}">
                <a16:creationId xmlns:a16="http://schemas.microsoft.com/office/drawing/2014/main" id="{E649878F-9105-480C-4117-1563727C13BE}"/>
              </a:ext>
            </a:extLst>
          </p:cNvPr>
          <p:cNvSpPr txBox="1"/>
          <p:nvPr/>
        </p:nvSpPr>
        <p:spPr>
          <a:xfrm>
            <a:off x="285494" y="796875"/>
            <a:ext cx="7944106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b="1" dirty="0" smtClean="0">
                <a:solidFill>
                  <a:srgbClr val="213B69"/>
                </a:solidFill>
                <a:latin typeface="+mn-ea"/>
                <a:cs typeface="Arial"/>
                <a:sym typeface="Arial"/>
              </a:rPr>
              <a:t>1-2. </a:t>
            </a:r>
            <a:r>
              <a:rPr lang="ko-KR" altLang="en-US" sz="2500" dirty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제품</a:t>
            </a:r>
            <a:r>
              <a:rPr lang="en-US" altLang="ko-KR" sz="2500" dirty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·</a:t>
            </a:r>
            <a:r>
              <a:rPr lang="ko-KR" altLang="en-US" sz="2500" dirty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서비스의 </a:t>
            </a:r>
            <a:r>
              <a:rPr lang="ko-KR" altLang="en-US" sz="2500" b="1" dirty="0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목적</a:t>
            </a:r>
            <a:r>
              <a:rPr lang="en-US" altLang="ko-KR" sz="2500" b="1" dirty="0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(</a:t>
            </a:r>
            <a:r>
              <a:rPr lang="ko-KR" altLang="en-US" sz="2500" b="1" dirty="0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필요성</a:t>
            </a:r>
            <a:r>
              <a:rPr lang="en-US" altLang="ko-KR" sz="2500" b="1" dirty="0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)</a:t>
            </a:r>
            <a:endParaRPr lang="en-US" altLang="ko-KR" sz="2500" b="1" dirty="0">
              <a:solidFill>
                <a:srgbClr val="393939"/>
              </a:solidFill>
              <a:latin typeface="+mn-ea"/>
              <a:cs typeface="Arial"/>
              <a:sym typeface="Arial"/>
            </a:endParaRPr>
          </a:p>
        </p:txBody>
      </p:sp>
      <p:sp>
        <p:nvSpPr>
          <p:cNvPr id="2" name="Google Shape;109;p16">
            <a:extLst>
              <a:ext uri="{FF2B5EF4-FFF2-40B4-BE49-F238E27FC236}">
                <a16:creationId xmlns:a16="http://schemas.microsoft.com/office/drawing/2014/main" id="{146172E6-71D8-6828-3B09-8AF4A2344D90}"/>
              </a:ext>
            </a:extLst>
          </p:cNvPr>
          <p:cNvSpPr txBox="1"/>
          <p:nvPr/>
        </p:nvSpPr>
        <p:spPr>
          <a:xfrm>
            <a:off x="146701" y="137759"/>
            <a:ext cx="3942699" cy="53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3000" b="1" dirty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1</a:t>
            </a:r>
            <a:r>
              <a:rPr lang="en-US" altLang="ko-KR" sz="3000" b="1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. </a:t>
            </a:r>
            <a:r>
              <a:rPr lang="ko-KR" altLang="en-US" sz="3000" b="1" dirty="0" smtClean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사업 추진배경</a:t>
            </a:r>
            <a:endParaRPr sz="3000" b="1" dirty="0">
              <a:solidFill>
                <a:schemeClr val="lt1"/>
              </a:solidFill>
              <a:latin typeface="+mj-ea"/>
              <a:ea typeface="+mj-ea"/>
              <a:cs typeface="Arial"/>
              <a:sym typeface="Arial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88797" y="1443175"/>
            <a:ext cx="856640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300" dirty="0">
                <a:solidFill>
                  <a:srgbClr val="0000FF"/>
                </a:solidFill>
              </a:rPr>
              <a:t>※  </a:t>
            </a:r>
            <a:r>
              <a:rPr lang="ko-KR" altLang="en-US" sz="1300" dirty="0" smtClean="0">
                <a:solidFill>
                  <a:srgbClr val="0000FF"/>
                </a:solidFill>
              </a:rPr>
              <a:t>작성요령</a:t>
            </a:r>
            <a:r>
              <a:rPr lang="en-US" altLang="ko-KR" sz="1300" dirty="0" smtClean="0">
                <a:solidFill>
                  <a:srgbClr val="0000FF"/>
                </a:solidFill>
              </a:rPr>
              <a:t> : </a:t>
            </a:r>
            <a:r>
              <a:rPr lang="ko-KR" altLang="en-US" sz="1200" dirty="0">
                <a:solidFill>
                  <a:srgbClr val="0000FF"/>
                </a:solidFill>
              </a:rPr>
              <a:t>제품</a:t>
            </a:r>
            <a:r>
              <a:rPr lang="en-US" altLang="ko-KR" sz="1200" dirty="0">
                <a:solidFill>
                  <a:srgbClr val="0000FF"/>
                </a:solidFill>
              </a:rPr>
              <a:t>(</a:t>
            </a:r>
            <a:r>
              <a:rPr lang="ko-KR" altLang="en-US" sz="1200" dirty="0">
                <a:solidFill>
                  <a:srgbClr val="0000FF"/>
                </a:solidFill>
              </a:rPr>
              <a:t>서비스</a:t>
            </a:r>
            <a:r>
              <a:rPr lang="en-US" altLang="ko-KR" sz="1200" dirty="0">
                <a:solidFill>
                  <a:srgbClr val="0000FF"/>
                </a:solidFill>
              </a:rPr>
              <a:t>)</a:t>
            </a:r>
            <a:r>
              <a:rPr lang="ko-KR" altLang="en-US" sz="1200" dirty="0">
                <a:solidFill>
                  <a:srgbClr val="0000FF"/>
                </a:solidFill>
              </a:rPr>
              <a:t>을 구현하고자 하는 목적</a:t>
            </a:r>
            <a:r>
              <a:rPr lang="en-US" altLang="ko-KR" sz="1200" dirty="0">
                <a:solidFill>
                  <a:srgbClr val="0000FF"/>
                </a:solidFill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</a:rPr>
              <a:t>고객의 </a:t>
            </a:r>
            <a:r>
              <a:rPr lang="ko-KR" altLang="en-US" sz="1200" dirty="0" err="1">
                <a:solidFill>
                  <a:srgbClr val="0000FF"/>
                </a:solidFill>
              </a:rPr>
              <a:t>니즈를</a:t>
            </a:r>
            <a:r>
              <a:rPr lang="ko-KR" altLang="en-US" sz="1200" dirty="0">
                <a:solidFill>
                  <a:srgbClr val="0000FF"/>
                </a:solidFill>
              </a:rPr>
              <a:t> 혁신적으로 해결하기 위한 </a:t>
            </a:r>
            <a:r>
              <a:rPr lang="ko-KR" altLang="en-US" sz="1200" dirty="0" smtClean="0">
                <a:solidFill>
                  <a:srgbClr val="0000FF"/>
                </a:solidFill>
              </a:rPr>
              <a:t>방안 등</a:t>
            </a:r>
            <a:endParaRPr lang="ko-KR" alt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723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16" name="Google Shape;273;p25">
            <a:extLst>
              <a:ext uri="{FF2B5EF4-FFF2-40B4-BE49-F238E27FC236}">
                <a16:creationId xmlns:a16="http://schemas.microsoft.com/office/drawing/2014/main" id="{8DAFA87A-2242-36CE-3209-7E78F3A50E81}"/>
              </a:ext>
            </a:extLst>
          </p:cNvPr>
          <p:cNvSpPr/>
          <p:nvPr/>
        </p:nvSpPr>
        <p:spPr>
          <a:xfrm>
            <a:off x="103545" y="965150"/>
            <a:ext cx="81000" cy="351000"/>
          </a:xfrm>
          <a:prstGeom prst="rect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11;p16">
            <a:extLst>
              <a:ext uri="{FF2B5EF4-FFF2-40B4-BE49-F238E27FC236}">
                <a16:creationId xmlns:a16="http://schemas.microsoft.com/office/drawing/2014/main" id="{E649878F-9105-480C-4117-1563727C13BE}"/>
              </a:ext>
            </a:extLst>
          </p:cNvPr>
          <p:cNvSpPr txBox="1"/>
          <p:nvPr/>
        </p:nvSpPr>
        <p:spPr>
          <a:xfrm>
            <a:off x="285494" y="796875"/>
            <a:ext cx="7944106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b="1" dirty="0">
                <a:solidFill>
                  <a:srgbClr val="213B69"/>
                </a:solidFill>
                <a:latin typeface="+mn-ea"/>
                <a:cs typeface="Arial"/>
                <a:sym typeface="Arial"/>
              </a:rPr>
              <a:t>2</a:t>
            </a:r>
            <a:r>
              <a:rPr lang="en-US" altLang="ko-KR" sz="2500" b="1" dirty="0" smtClean="0">
                <a:solidFill>
                  <a:srgbClr val="213B69"/>
                </a:solidFill>
                <a:latin typeface="+mn-ea"/>
                <a:cs typeface="Arial"/>
                <a:sym typeface="Arial"/>
              </a:rPr>
              <a:t>-1</a:t>
            </a:r>
            <a:r>
              <a:rPr lang="en-US" altLang="ko-KR" sz="2500" b="1" dirty="0">
                <a:solidFill>
                  <a:srgbClr val="213B69"/>
                </a:solidFill>
                <a:latin typeface="+mn-ea"/>
                <a:cs typeface="Arial"/>
                <a:sym typeface="Arial"/>
              </a:rPr>
              <a:t>. </a:t>
            </a:r>
            <a:r>
              <a:rPr lang="ko-KR" altLang="en-US" sz="2500" b="1" dirty="0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시장진입 및 성과창출 전략</a:t>
            </a:r>
            <a:endParaRPr lang="en-US" altLang="ko-KR" sz="2500" b="1" dirty="0">
              <a:solidFill>
                <a:srgbClr val="393939"/>
              </a:solidFill>
              <a:latin typeface="+mn-ea"/>
              <a:cs typeface="Arial"/>
              <a:sym typeface="Arial"/>
            </a:endParaRPr>
          </a:p>
        </p:txBody>
      </p:sp>
      <p:sp>
        <p:nvSpPr>
          <p:cNvPr id="2" name="Google Shape;109;p16">
            <a:extLst>
              <a:ext uri="{FF2B5EF4-FFF2-40B4-BE49-F238E27FC236}">
                <a16:creationId xmlns:a16="http://schemas.microsoft.com/office/drawing/2014/main" id="{146172E6-71D8-6828-3B09-8AF4A2344D90}"/>
              </a:ext>
            </a:extLst>
          </p:cNvPr>
          <p:cNvSpPr txBox="1"/>
          <p:nvPr/>
        </p:nvSpPr>
        <p:spPr>
          <a:xfrm>
            <a:off x="146701" y="137759"/>
            <a:ext cx="4844399" cy="53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3000" b="1" dirty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2</a:t>
            </a:r>
            <a:r>
              <a:rPr lang="en-US" altLang="ko-KR" sz="3000" b="1" dirty="0" smtClean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. </a:t>
            </a:r>
            <a:r>
              <a:rPr lang="ko-KR" altLang="en-US" sz="3000" b="1" dirty="0" smtClean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사업 추진 및 성장전략</a:t>
            </a:r>
            <a:endParaRPr sz="3000" b="1" dirty="0">
              <a:solidFill>
                <a:schemeClr val="lt1"/>
              </a:solidFill>
              <a:latin typeface="+mj-ea"/>
              <a:ea typeface="+mj-ea"/>
              <a:cs typeface="Arial"/>
              <a:sym typeface="Arial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88797" y="1443175"/>
            <a:ext cx="8566406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300" dirty="0">
                <a:solidFill>
                  <a:srgbClr val="0000FF"/>
                </a:solidFill>
              </a:rPr>
              <a:t>※  </a:t>
            </a:r>
            <a:r>
              <a:rPr lang="en-US" altLang="ko-KR" sz="1300" dirty="0" smtClean="0">
                <a:solidFill>
                  <a:srgbClr val="0000FF"/>
                </a:solidFill>
              </a:rPr>
              <a:t>‘</a:t>
            </a:r>
            <a:r>
              <a:rPr lang="ko-KR" altLang="en-US" sz="1300" dirty="0" err="1" smtClean="0">
                <a:solidFill>
                  <a:srgbClr val="0000FF"/>
                </a:solidFill>
              </a:rPr>
              <a:t>단독형</a:t>
            </a:r>
            <a:r>
              <a:rPr lang="en-US" altLang="ko-KR" sz="1300" dirty="0" smtClean="0">
                <a:solidFill>
                  <a:srgbClr val="0000FF"/>
                </a:solidFill>
              </a:rPr>
              <a:t>’ </a:t>
            </a:r>
            <a:r>
              <a:rPr lang="ko-KR" altLang="en-US" sz="1300" dirty="0" smtClean="0">
                <a:solidFill>
                  <a:srgbClr val="0000FF"/>
                </a:solidFill>
              </a:rPr>
              <a:t>작성요령</a:t>
            </a:r>
            <a:r>
              <a:rPr lang="en-US" altLang="ko-KR" sz="1300" dirty="0" smtClean="0">
                <a:solidFill>
                  <a:srgbClr val="0000FF"/>
                </a:solidFill>
              </a:rPr>
              <a:t> </a:t>
            </a:r>
            <a:r>
              <a:rPr lang="en-US" altLang="ko-KR" sz="1300" dirty="0" smtClean="0">
                <a:solidFill>
                  <a:srgbClr val="0000FF"/>
                </a:solidFill>
              </a:rPr>
              <a:t>: (</a:t>
            </a:r>
            <a:r>
              <a:rPr lang="ko-KR" altLang="en-US" sz="1200" dirty="0" smtClean="0">
                <a:solidFill>
                  <a:srgbClr val="0000FF"/>
                </a:solidFill>
              </a:rPr>
              <a:t>내수시장</a:t>
            </a:r>
            <a:r>
              <a:rPr lang="en-US" altLang="ko-KR" sz="1200" dirty="0" smtClean="0">
                <a:solidFill>
                  <a:srgbClr val="0000FF"/>
                </a:solidFill>
              </a:rPr>
              <a:t>) </a:t>
            </a:r>
            <a:r>
              <a:rPr lang="ko-KR" altLang="en-US" sz="1200" dirty="0">
                <a:solidFill>
                  <a:srgbClr val="0000FF"/>
                </a:solidFill>
              </a:rPr>
              <a:t>주 소비자층</a:t>
            </a:r>
            <a:r>
              <a:rPr lang="en-US" altLang="ko-KR" sz="1200" dirty="0">
                <a:solidFill>
                  <a:srgbClr val="0000FF"/>
                </a:solidFill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</a:rPr>
              <a:t>시장진출 전략</a:t>
            </a:r>
            <a:r>
              <a:rPr lang="en-US" altLang="ko-KR" sz="1200" dirty="0">
                <a:solidFill>
                  <a:srgbClr val="0000FF"/>
                </a:solidFill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</a:rPr>
              <a:t>그간 실적 </a:t>
            </a:r>
            <a:r>
              <a:rPr lang="ko-KR" altLang="en-US" sz="1200" dirty="0" smtClean="0">
                <a:solidFill>
                  <a:srgbClr val="0000FF"/>
                </a:solidFill>
              </a:rPr>
              <a:t>등 </a:t>
            </a:r>
            <a:r>
              <a:rPr lang="en-US" altLang="ko-KR" sz="1200" dirty="0" smtClean="0">
                <a:solidFill>
                  <a:srgbClr val="0000FF"/>
                </a:solidFill>
              </a:rPr>
              <a:t>(</a:t>
            </a:r>
            <a:r>
              <a:rPr lang="ko-KR" altLang="en-US" sz="1200" dirty="0" smtClean="0">
                <a:solidFill>
                  <a:srgbClr val="0000FF"/>
                </a:solidFill>
              </a:rPr>
              <a:t>해외시장</a:t>
            </a:r>
            <a:r>
              <a:rPr lang="en-US" altLang="ko-KR" sz="1200" dirty="0" smtClean="0">
                <a:solidFill>
                  <a:srgbClr val="0000FF"/>
                </a:solidFill>
              </a:rPr>
              <a:t>) </a:t>
            </a:r>
            <a:r>
              <a:rPr lang="ko-KR" altLang="en-US" sz="1200" dirty="0">
                <a:solidFill>
                  <a:srgbClr val="0000FF"/>
                </a:solidFill>
              </a:rPr>
              <a:t>글로벌 진출 실적</a:t>
            </a:r>
            <a:r>
              <a:rPr lang="en-US" altLang="ko-KR" sz="1200" dirty="0">
                <a:solidFill>
                  <a:srgbClr val="0000FF"/>
                </a:solidFill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</a:rPr>
              <a:t>역량</a:t>
            </a:r>
            <a:r>
              <a:rPr lang="en-US" altLang="ko-KR" sz="1200" dirty="0">
                <a:solidFill>
                  <a:srgbClr val="0000FF"/>
                </a:solidFill>
              </a:rPr>
              <a:t>, </a:t>
            </a:r>
            <a:r>
              <a:rPr lang="ko-KR" altLang="en-US" sz="1200" dirty="0" err="1">
                <a:solidFill>
                  <a:srgbClr val="0000FF"/>
                </a:solidFill>
              </a:rPr>
              <a:t>수출망</a:t>
            </a:r>
            <a:r>
              <a:rPr lang="ko-KR" altLang="en-US" sz="1200" dirty="0">
                <a:solidFill>
                  <a:srgbClr val="0000FF"/>
                </a:solidFill>
              </a:rPr>
              <a:t> </a:t>
            </a:r>
            <a:r>
              <a:rPr lang="ko-KR" altLang="en-US" sz="1200" dirty="0" err="1">
                <a:solidFill>
                  <a:srgbClr val="0000FF"/>
                </a:solidFill>
              </a:rPr>
              <a:t>확보계획</a:t>
            </a:r>
            <a:r>
              <a:rPr lang="ko-KR" altLang="en-US" sz="1200" dirty="0">
                <a:solidFill>
                  <a:srgbClr val="0000FF"/>
                </a:solidFill>
              </a:rPr>
              <a:t> </a:t>
            </a:r>
            <a:r>
              <a:rPr lang="ko-KR" altLang="en-US" sz="1200" dirty="0" smtClean="0">
                <a:solidFill>
                  <a:srgbClr val="0000FF"/>
                </a:solidFill>
              </a:rPr>
              <a:t>등</a:t>
            </a:r>
            <a:endParaRPr lang="en-US" altLang="ko-KR" sz="1200" dirty="0" smtClean="0">
              <a:solidFill>
                <a:srgbClr val="0000FF"/>
              </a:solidFill>
            </a:endParaRPr>
          </a:p>
          <a:p>
            <a:pPr fontAlgn="base"/>
            <a:endParaRPr lang="en-US" altLang="ko-KR" sz="1200" dirty="0">
              <a:solidFill>
                <a:srgbClr val="0000FF"/>
              </a:solidFill>
            </a:endParaRPr>
          </a:p>
          <a:p>
            <a:pPr fontAlgn="base"/>
            <a:r>
              <a:rPr lang="en-US" altLang="ko-KR" sz="1200" dirty="0">
                <a:solidFill>
                  <a:srgbClr val="0000FF"/>
                </a:solidFill>
              </a:rPr>
              <a:t>※ ‘</a:t>
            </a:r>
            <a:r>
              <a:rPr lang="ko-KR" altLang="en-US" sz="1200" dirty="0" err="1" smtClean="0">
                <a:solidFill>
                  <a:srgbClr val="0000FF"/>
                </a:solidFill>
              </a:rPr>
              <a:t>컨소시엄형</a:t>
            </a:r>
            <a:r>
              <a:rPr lang="en-US" altLang="ko-KR" sz="1200" dirty="0">
                <a:solidFill>
                  <a:srgbClr val="0000FF"/>
                </a:solidFill>
              </a:rPr>
              <a:t>’ </a:t>
            </a:r>
            <a:r>
              <a:rPr lang="ko-KR" altLang="en-US" sz="1200" dirty="0">
                <a:solidFill>
                  <a:srgbClr val="0000FF"/>
                </a:solidFill>
              </a:rPr>
              <a:t>작성요령</a:t>
            </a:r>
            <a:r>
              <a:rPr lang="en-US" altLang="ko-KR" sz="1200" dirty="0">
                <a:solidFill>
                  <a:srgbClr val="0000FF"/>
                </a:solidFill>
              </a:rPr>
              <a:t>: </a:t>
            </a:r>
            <a:r>
              <a:rPr lang="ko-KR" altLang="en-US" sz="1200" dirty="0" err="1" smtClean="0">
                <a:solidFill>
                  <a:srgbClr val="0000FF"/>
                </a:solidFill>
              </a:rPr>
              <a:t>수요처</a:t>
            </a:r>
            <a:r>
              <a:rPr lang="ko-KR" altLang="en-US" sz="1200" dirty="0" smtClean="0">
                <a:solidFill>
                  <a:srgbClr val="0000FF"/>
                </a:solidFill>
              </a:rPr>
              <a:t> 대상 실증 목표에 따른 추진 방안</a:t>
            </a:r>
            <a:r>
              <a:rPr lang="en-US" altLang="ko-KR" sz="1200" dirty="0">
                <a:solidFill>
                  <a:srgbClr val="0000FF"/>
                </a:solidFill>
              </a:rPr>
              <a:t> </a:t>
            </a:r>
            <a:r>
              <a:rPr lang="ko-KR" altLang="en-US" sz="1200" dirty="0" smtClean="0">
                <a:solidFill>
                  <a:srgbClr val="0000FF"/>
                </a:solidFill>
              </a:rPr>
              <a:t>및 전략 작성</a:t>
            </a:r>
            <a:r>
              <a:rPr lang="en-US" altLang="ko-KR" sz="1200" dirty="0" smtClean="0">
                <a:solidFill>
                  <a:srgbClr val="0000FF"/>
                </a:solidFill>
              </a:rPr>
              <a:t>, </a:t>
            </a:r>
            <a:r>
              <a:rPr lang="ko-KR" altLang="en-US" sz="1200" dirty="0" smtClean="0">
                <a:solidFill>
                  <a:srgbClr val="0000FF"/>
                </a:solidFill>
              </a:rPr>
              <a:t>컨소시엄 협업</a:t>
            </a:r>
            <a:r>
              <a:rPr lang="en-US" altLang="ko-KR" sz="1200" dirty="0" smtClean="0">
                <a:solidFill>
                  <a:srgbClr val="0000FF"/>
                </a:solidFill>
              </a:rPr>
              <a:t>(</a:t>
            </a:r>
            <a:r>
              <a:rPr lang="ko-KR" altLang="en-US" sz="1200" dirty="0" smtClean="0">
                <a:solidFill>
                  <a:srgbClr val="0000FF"/>
                </a:solidFill>
              </a:rPr>
              <a:t>사업추진</a:t>
            </a:r>
            <a:r>
              <a:rPr lang="en-US" altLang="ko-KR" sz="1200" dirty="0" smtClean="0">
                <a:solidFill>
                  <a:srgbClr val="0000FF"/>
                </a:solidFill>
              </a:rPr>
              <a:t>) </a:t>
            </a:r>
            <a:r>
              <a:rPr lang="ko-KR" altLang="en-US" sz="1200" dirty="0" smtClean="0">
                <a:solidFill>
                  <a:srgbClr val="0000FF"/>
                </a:solidFill>
              </a:rPr>
              <a:t>체계도 제시 </a:t>
            </a:r>
            <a:endParaRPr lang="ko-KR" alt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067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16" name="Google Shape;273;p25">
            <a:extLst>
              <a:ext uri="{FF2B5EF4-FFF2-40B4-BE49-F238E27FC236}">
                <a16:creationId xmlns:a16="http://schemas.microsoft.com/office/drawing/2014/main" id="{8DAFA87A-2242-36CE-3209-7E78F3A50E81}"/>
              </a:ext>
            </a:extLst>
          </p:cNvPr>
          <p:cNvSpPr/>
          <p:nvPr/>
        </p:nvSpPr>
        <p:spPr>
          <a:xfrm>
            <a:off x="103545" y="965150"/>
            <a:ext cx="81000" cy="351000"/>
          </a:xfrm>
          <a:prstGeom prst="rect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11;p16">
            <a:extLst>
              <a:ext uri="{FF2B5EF4-FFF2-40B4-BE49-F238E27FC236}">
                <a16:creationId xmlns:a16="http://schemas.microsoft.com/office/drawing/2014/main" id="{E649878F-9105-480C-4117-1563727C13BE}"/>
              </a:ext>
            </a:extLst>
          </p:cNvPr>
          <p:cNvSpPr txBox="1"/>
          <p:nvPr/>
        </p:nvSpPr>
        <p:spPr>
          <a:xfrm>
            <a:off x="285494" y="796875"/>
            <a:ext cx="7944106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b="1" dirty="0" smtClean="0">
                <a:solidFill>
                  <a:srgbClr val="213B69"/>
                </a:solidFill>
                <a:latin typeface="+mn-ea"/>
                <a:cs typeface="Arial"/>
                <a:sym typeface="Arial"/>
              </a:rPr>
              <a:t>2-2. </a:t>
            </a:r>
            <a:r>
              <a:rPr lang="ko-KR" altLang="en-US" sz="2500" b="1" dirty="0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자금소요 및 조달계획</a:t>
            </a:r>
            <a:endParaRPr lang="en-US" altLang="ko-KR" sz="2500" b="1" dirty="0">
              <a:solidFill>
                <a:srgbClr val="393939"/>
              </a:solidFill>
              <a:latin typeface="+mn-ea"/>
              <a:cs typeface="Arial"/>
              <a:sym typeface="Arial"/>
            </a:endParaRPr>
          </a:p>
        </p:txBody>
      </p:sp>
      <p:sp>
        <p:nvSpPr>
          <p:cNvPr id="2" name="Google Shape;109;p16">
            <a:extLst>
              <a:ext uri="{FF2B5EF4-FFF2-40B4-BE49-F238E27FC236}">
                <a16:creationId xmlns:a16="http://schemas.microsoft.com/office/drawing/2014/main" id="{146172E6-71D8-6828-3B09-8AF4A2344D90}"/>
              </a:ext>
            </a:extLst>
          </p:cNvPr>
          <p:cNvSpPr txBox="1"/>
          <p:nvPr/>
        </p:nvSpPr>
        <p:spPr>
          <a:xfrm>
            <a:off x="146701" y="137759"/>
            <a:ext cx="4844399" cy="53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3000" b="1" dirty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2</a:t>
            </a:r>
            <a:r>
              <a:rPr lang="en-US" altLang="ko-KR" sz="3000" b="1" dirty="0" smtClean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. </a:t>
            </a:r>
            <a:r>
              <a:rPr lang="ko-KR" altLang="en-US" sz="3000" b="1" dirty="0" smtClean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사업 추진 및 성장전략</a:t>
            </a:r>
            <a:endParaRPr sz="3000" b="1" dirty="0">
              <a:solidFill>
                <a:schemeClr val="lt1"/>
              </a:solidFill>
              <a:latin typeface="+mj-ea"/>
              <a:ea typeface="+mj-ea"/>
              <a:cs typeface="Arial"/>
              <a:sym typeface="Arial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85494" y="1420139"/>
            <a:ext cx="2180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ko-KR" b="1" dirty="0">
                <a:latin typeface="+mn-ea"/>
                <a:cs typeface="Arial" pitchFamily="34" charset="0"/>
              </a:rPr>
              <a:t>1) </a:t>
            </a:r>
            <a:r>
              <a:rPr lang="ko-KR" altLang="en-US" b="1" dirty="0" smtClean="0">
                <a:latin typeface="+mn-ea"/>
                <a:cs typeface="Arial" pitchFamily="34" charset="0"/>
              </a:rPr>
              <a:t>사업비 세부내역</a:t>
            </a:r>
            <a:endParaRPr lang="ko-KR" altLang="en-US" b="1" dirty="0">
              <a:latin typeface="+mn-ea"/>
              <a:cs typeface="Arial" pitchFamily="34" charset="0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241664"/>
              </p:ext>
            </p:extLst>
          </p:nvPr>
        </p:nvGraphicFramePr>
        <p:xfrm>
          <a:off x="667131" y="1798566"/>
          <a:ext cx="7809739" cy="2128266"/>
        </p:xfrm>
        <a:graphic>
          <a:graphicData uri="http://schemas.openxmlformats.org/drawingml/2006/table">
            <a:tbl>
              <a:tblPr/>
              <a:tblGrid>
                <a:gridCol w="1485519">
                  <a:extLst>
                    <a:ext uri="{9D8B030D-6E8A-4147-A177-3AD203B41FA5}">
                      <a16:colId xmlns:a16="http://schemas.microsoft.com/office/drawing/2014/main" val="1928694341"/>
                    </a:ext>
                  </a:extLst>
                </a:gridCol>
                <a:gridCol w="4357688">
                  <a:extLst>
                    <a:ext uri="{9D8B030D-6E8A-4147-A177-3AD203B41FA5}">
                      <a16:colId xmlns:a16="http://schemas.microsoft.com/office/drawing/2014/main" val="656538009"/>
                    </a:ext>
                  </a:extLst>
                </a:gridCol>
                <a:gridCol w="1180783">
                  <a:extLst>
                    <a:ext uri="{9D8B030D-6E8A-4147-A177-3AD203B41FA5}">
                      <a16:colId xmlns:a16="http://schemas.microsoft.com/office/drawing/2014/main" val="3117762020"/>
                    </a:ext>
                  </a:extLst>
                </a:gridCol>
                <a:gridCol w="785749">
                  <a:extLst>
                    <a:ext uri="{9D8B030D-6E8A-4147-A177-3AD203B41FA5}">
                      <a16:colId xmlns:a16="http://schemas.microsoft.com/office/drawing/2014/main" val="1972905705"/>
                    </a:ext>
                  </a:extLst>
                </a:gridCol>
              </a:tblGrid>
              <a:tr h="304038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 목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산출근거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합 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4972216"/>
                  </a:ext>
                </a:extLst>
              </a:tr>
              <a:tr h="30403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지원금</a:t>
                      </a:r>
                      <a:r>
                        <a:rPr lang="en-US" altLang="ko-KR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</a:t>
                      </a:r>
                      <a:r>
                        <a:rPr lang="en-US" altLang="ko-KR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비율</a:t>
                      </a:r>
                      <a:r>
                        <a:rPr lang="en-US" altLang="ko-KR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(%)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352732"/>
                  </a:ext>
                </a:extLst>
              </a:tr>
              <a:tr h="222838">
                <a:tc>
                  <a:txBody>
                    <a:bodyPr/>
                    <a:lstStyle/>
                    <a:p>
                      <a:pPr marL="6350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외주용역비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ko-KR" altLang="en-US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디자인 퍼블리싱 </a:t>
                      </a:r>
                      <a:r>
                        <a:rPr lang="en-US" altLang="ko-KR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12,000,000</a:t>
                      </a:r>
                      <a:r>
                        <a:rPr lang="ko-KR" altLang="en-US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 </a:t>
                      </a:r>
                      <a:r>
                        <a:rPr lang="en-US" altLang="ko-KR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× 1</a:t>
                      </a:r>
                      <a:r>
                        <a:rPr lang="ko-KR" altLang="en-US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식</a:t>
                      </a:r>
                      <a:endParaRPr lang="ko-KR" altLang="en-US" sz="1100" kern="0" spc="0" dirty="0">
                        <a:solidFill>
                          <a:srgbClr val="0000FF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5969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12,000,000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508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34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7701266"/>
                  </a:ext>
                </a:extLst>
              </a:tr>
              <a:tr h="222838">
                <a:tc>
                  <a:txBody>
                    <a:bodyPr/>
                    <a:lstStyle/>
                    <a:p>
                      <a:pPr marL="6350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무형자산취득비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ko-KR" altLang="en-US" sz="11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해외특허</a:t>
                      </a:r>
                      <a:r>
                        <a:rPr lang="en-US" altLang="ko-KR" sz="11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(PCR)</a:t>
                      </a:r>
                      <a:r>
                        <a:rPr lang="ko-KR" altLang="en-US" sz="11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en-US" altLang="ko-KR" sz="11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7,700,000</a:t>
                      </a:r>
                      <a:r>
                        <a:rPr lang="ko-KR" altLang="en-US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 </a:t>
                      </a:r>
                      <a:r>
                        <a:rPr lang="en-US" altLang="ko-KR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× 1</a:t>
                      </a:r>
                      <a:r>
                        <a:rPr lang="ko-KR" altLang="en-US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</a:t>
                      </a:r>
                      <a:endParaRPr lang="ko-KR" altLang="en-US" sz="1100" kern="0" spc="0" dirty="0">
                        <a:solidFill>
                          <a:srgbClr val="0000FF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5969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7,700,000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508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462871"/>
                  </a:ext>
                </a:extLst>
              </a:tr>
              <a:tr h="222838">
                <a:tc rowSpan="2">
                  <a:txBody>
                    <a:bodyPr/>
                    <a:lstStyle/>
                    <a:p>
                      <a:pPr marL="6350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지급수수료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ko-KR" altLang="en-US" sz="1100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위탁회계정산수수료 </a:t>
                      </a:r>
                      <a:r>
                        <a:rPr lang="en-US" altLang="ko-KR" sz="1100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300,000</a:t>
                      </a:r>
                      <a:r>
                        <a:rPr lang="ko-KR" altLang="en-US" sz="1100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 </a:t>
                      </a:r>
                      <a:r>
                        <a:rPr lang="en-US" altLang="ko-KR" sz="1100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× 1</a:t>
                      </a:r>
                      <a:r>
                        <a:rPr lang="ko-KR" altLang="en-US" sz="1100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식</a:t>
                      </a:r>
                      <a:endParaRPr lang="ko-KR" altLang="en-US" sz="1100" kern="0" spc="0">
                        <a:solidFill>
                          <a:srgbClr val="0000FF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508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300,000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508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44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6150510"/>
                  </a:ext>
                </a:extLst>
              </a:tr>
              <a:tr h="22283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ko-KR" altLang="en-US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사무실 임대료 </a:t>
                      </a:r>
                      <a:r>
                        <a:rPr lang="en-US" altLang="ko-KR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en-US" altLang="ko-KR" sz="11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3,000,000</a:t>
                      </a:r>
                      <a:r>
                        <a:rPr lang="ko-KR" altLang="en-US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 </a:t>
                      </a:r>
                      <a:r>
                        <a:rPr lang="en-US" altLang="ko-KR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× 5</a:t>
                      </a:r>
                      <a:r>
                        <a:rPr lang="ko-KR" altLang="en-US" sz="110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개월</a:t>
                      </a:r>
                      <a:endParaRPr lang="ko-KR" altLang="en-US" sz="1100" kern="0" spc="0" dirty="0">
                        <a:solidFill>
                          <a:srgbClr val="0000FF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508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15,000,000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501364"/>
                  </a:ext>
                </a:extLst>
              </a:tr>
              <a:tr h="267001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합 계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바탕" panose="02030600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5080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35,000,000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508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4007743"/>
                  </a:ext>
                </a:extLst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418981"/>
              </p:ext>
            </p:extLst>
          </p:nvPr>
        </p:nvGraphicFramePr>
        <p:xfrm>
          <a:off x="667131" y="4017389"/>
          <a:ext cx="4705606" cy="2615344"/>
        </p:xfrm>
        <a:graphic>
          <a:graphicData uri="http://schemas.openxmlformats.org/drawingml/2006/table">
            <a:tbl>
              <a:tblPr/>
              <a:tblGrid>
                <a:gridCol w="943506">
                  <a:extLst>
                    <a:ext uri="{9D8B030D-6E8A-4147-A177-3AD203B41FA5}">
                      <a16:colId xmlns:a16="http://schemas.microsoft.com/office/drawing/2014/main" val="1503006094"/>
                    </a:ext>
                  </a:extLst>
                </a:gridCol>
                <a:gridCol w="3762100">
                  <a:extLst>
                    <a:ext uri="{9D8B030D-6E8A-4147-A177-3AD203B41FA5}">
                      <a16:colId xmlns:a16="http://schemas.microsoft.com/office/drawing/2014/main" val="1873543848"/>
                    </a:ext>
                  </a:extLst>
                </a:gridCol>
              </a:tblGrid>
              <a:tr h="300280">
                <a:tc>
                  <a:txBody>
                    <a:bodyPr/>
                    <a:lstStyle/>
                    <a:p>
                      <a:pPr marL="0" marR="6223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비목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223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비목 정의 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5053586"/>
                  </a:ext>
                </a:extLst>
              </a:tr>
              <a:tr h="5036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외주용역비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1460" marR="62230" indent="-76200" algn="ctr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09820" algn="l"/>
                        </a:tabLst>
                      </a:pPr>
                      <a:r>
                        <a:rPr lang="ko-KR" altLang="en-US" sz="800" kern="0" spc="-3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기업이 </a:t>
                      </a:r>
                      <a:r>
                        <a:rPr lang="ko-KR" altLang="en-US" sz="8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자체적으로 </a:t>
                      </a:r>
                      <a:r>
                        <a:rPr lang="ko-KR" altLang="en-US" sz="800" kern="0" spc="-3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제품제작을</a:t>
                      </a:r>
                      <a:r>
                        <a:rPr lang="ko-KR" altLang="en-US" sz="8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완성할 수 없는 경우 일부 공정에 </a:t>
                      </a:r>
                      <a:r>
                        <a:rPr lang="ko-KR" altLang="en-US" sz="800" kern="0" spc="-3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대해</a:t>
                      </a:r>
                      <a:endParaRPr lang="en-US" altLang="ko-KR" sz="800" kern="0" spc="-30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251460" marR="62230" indent="-76200" algn="ctr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09820" algn="l"/>
                        </a:tabLst>
                      </a:pPr>
                      <a:r>
                        <a:rPr lang="ko-KR" altLang="en-US" sz="800" kern="0" spc="-3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전문 </a:t>
                      </a:r>
                      <a:r>
                        <a:rPr lang="ko-KR" altLang="en-US" sz="8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용역업체에 의뢰하여 제작하고</a:t>
                      </a:r>
                      <a:r>
                        <a:rPr lang="en-US" altLang="ko-KR" sz="8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이에 대한 대가를 지급하는 비용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3595569"/>
                  </a:ext>
                </a:extLst>
              </a:tr>
              <a:tr h="5036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기계장치구입비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1460" marR="62230" indent="-76200" algn="ctr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09820" algn="l"/>
                        </a:tabLst>
                      </a:pP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운영을 위해 필요한 일정 횟수 또는 반영구적으로 사용 가능한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기계</a:t>
                      </a:r>
                      <a:endParaRPr lang="en-US" altLang="ko-KR" sz="800" kern="0" spc="0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251460" marR="62230" indent="-76200" algn="ctr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09820" algn="l"/>
                        </a:tabLst>
                      </a:pP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또는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설비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비품을 구입하는 비용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공구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기구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비품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SW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5129575"/>
                  </a:ext>
                </a:extLst>
              </a:tr>
              <a:tr h="5036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무형자산취득비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1460" marR="62230" indent="-76200" algn="ctr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09820" algn="l"/>
                        </a:tabLst>
                      </a:pP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기업의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사업계획서 상의 개발 제품 및 서비스와 직접 관련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있는</a:t>
                      </a:r>
                      <a:endParaRPr lang="en-US" altLang="ko-KR" sz="800" kern="0" spc="0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251460" marR="62230" indent="-76200" algn="ctr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09820" algn="l"/>
                        </a:tabLst>
                      </a:pP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지식재산권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특허권 등의 출원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‧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등록 관련 비용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6809173"/>
                  </a:ext>
                </a:extLst>
              </a:tr>
              <a:tr h="5036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지급수수료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3840" marR="62230" indent="-72390" algn="ctr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09820" algn="l"/>
                        </a:tabLst>
                      </a:pP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사업화를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위한 거래를 수행하는 대가로 요구하는 비용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  <a:p>
                      <a:pPr marL="251460" marR="62230" indent="-76200" algn="ctr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09820" algn="l"/>
                        </a:tabLst>
                      </a:pP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클라우드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서비스 이용료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사무실 임대료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시험인증비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회계감사비에 한함</a:t>
                      </a:r>
                      <a:r>
                        <a:rPr lang="en-US" altLang="ko-KR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0667533"/>
                  </a:ext>
                </a:extLst>
              </a:tr>
              <a:tr h="30028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광고선전비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3840" marR="62230" indent="-72390" algn="ctr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09820" algn="l"/>
                        </a:tabLst>
                      </a:pPr>
                      <a:r>
                        <a:rPr lang="ko-KR" altLang="en-US" sz="8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 </a:t>
                      </a: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제품 및 서비스를 홍보하기 위한 마케팅에 소요되는 비용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746028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499100" y="4017389"/>
            <a:ext cx="34544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300" dirty="0" smtClean="0">
                <a:solidFill>
                  <a:srgbClr val="0000FF"/>
                </a:solidFill>
              </a:rPr>
              <a:t>※</a:t>
            </a:r>
            <a:r>
              <a:rPr lang="ko-KR" altLang="en-US" sz="1300" dirty="0" smtClean="0">
                <a:solidFill>
                  <a:srgbClr val="0000FF"/>
                </a:solidFill>
              </a:rPr>
              <a:t> 작성요령 </a:t>
            </a:r>
            <a:r>
              <a:rPr lang="en-US" altLang="ko-KR" sz="1300" dirty="0" smtClean="0">
                <a:solidFill>
                  <a:srgbClr val="0000FF"/>
                </a:solidFill>
              </a:rPr>
              <a:t>: </a:t>
            </a:r>
            <a:r>
              <a:rPr lang="ko-KR" altLang="en-US" sz="1300" dirty="0" smtClean="0">
                <a:solidFill>
                  <a:srgbClr val="0000FF"/>
                </a:solidFill>
              </a:rPr>
              <a:t>비목 정의</a:t>
            </a:r>
            <a:r>
              <a:rPr lang="en-US" altLang="ko-KR" sz="1300" dirty="0" smtClean="0">
                <a:solidFill>
                  <a:srgbClr val="0000FF"/>
                </a:solidFill>
              </a:rPr>
              <a:t>(</a:t>
            </a:r>
            <a:r>
              <a:rPr lang="ko-KR" altLang="en-US" sz="1300" dirty="0" smtClean="0">
                <a:solidFill>
                  <a:srgbClr val="0000FF"/>
                </a:solidFill>
              </a:rPr>
              <a:t>좌측 표</a:t>
            </a:r>
            <a:r>
              <a:rPr lang="en-US" altLang="ko-KR" sz="1300" dirty="0" smtClean="0">
                <a:solidFill>
                  <a:srgbClr val="0000FF"/>
                </a:solidFill>
              </a:rPr>
              <a:t>)</a:t>
            </a:r>
            <a:r>
              <a:rPr lang="ko-KR" altLang="en-US" sz="1300" dirty="0" smtClean="0">
                <a:solidFill>
                  <a:srgbClr val="0000FF"/>
                </a:solidFill>
              </a:rPr>
              <a:t> 확인 후 삭제</a:t>
            </a:r>
            <a:endParaRPr lang="en-US" altLang="ko-KR" sz="1300" dirty="0" smtClean="0">
              <a:solidFill>
                <a:srgbClr val="0000FF"/>
              </a:solidFill>
            </a:endParaRPr>
          </a:p>
          <a:p>
            <a:pPr>
              <a:lnSpc>
                <a:spcPct val="200000"/>
              </a:lnSpc>
            </a:pPr>
            <a:r>
              <a:rPr lang="ko-KR" altLang="en-US" sz="1300" dirty="0" smtClean="0">
                <a:solidFill>
                  <a:srgbClr val="0000FF"/>
                </a:solidFill>
              </a:rPr>
              <a:t>  </a:t>
            </a:r>
            <a:r>
              <a:rPr lang="en-US" altLang="ko-KR" sz="1300" dirty="0" smtClean="0">
                <a:solidFill>
                  <a:srgbClr val="0000FF"/>
                </a:solidFill>
              </a:rPr>
              <a:t>* </a:t>
            </a:r>
            <a:r>
              <a:rPr lang="ko-KR" altLang="en-US" sz="1300" dirty="0" smtClean="0">
                <a:solidFill>
                  <a:srgbClr val="0000FF"/>
                </a:solidFill>
              </a:rPr>
              <a:t>위탁회계정산수수료 </a:t>
            </a:r>
            <a:r>
              <a:rPr lang="en-US" altLang="ko-KR" sz="1300" dirty="0" smtClean="0">
                <a:solidFill>
                  <a:srgbClr val="0000FF"/>
                </a:solidFill>
              </a:rPr>
              <a:t>30</a:t>
            </a:r>
            <a:r>
              <a:rPr lang="ko-KR" altLang="en-US" sz="1300" dirty="0" smtClean="0">
                <a:solidFill>
                  <a:srgbClr val="0000FF"/>
                </a:solidFill>
              </a:rPr>
              <a:t>만원</a:t>
            </a:r>
            <a:endParaRPr lang="en-US" altLang="ko-KR" sz="1300" dirty="0" smtClean="0">
              <a:solidFill>
                <a:srgbClr val="0000FF"/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ko-KR" sz="1300" dirty="0">
                <a:solidFill>
                  <a:srgbClr val="0000FF"/>
                </a:solidFill>
              </a:rPr>
              <a:t> </a:t>
            </a:r>
            <a:r>
              <a:rPr lang="en-US" altLang="ko-KR" sz="1300" dirty="0" smtClean="0">
                <a:solidFill>
                  <a:srgbClr val="0000FF"/>
                </a:solidFill>
              </a:rPr>
              <a:t>    </a:t>
            </a:r>
            <a:r>
              <a:rPr lang="ko-KR" altLang="en-US" sz="1300" dirty="0" smtClean="0">
                <a:solidFill>
                  <a:srgbClr val="0000FF"/>
                </a:solidFill>
              </a:rPr>
              <a:t>사업비 구성 내 필수 산정</a:t>
            </a:r>
            <a:r>
              <a:rPr lang="en-US" altLang="ko-KR" sz="1300" dirty="0" smtClean="0">
                <a:solidFill>
                  <a:srgbClr val="0000FF"/>
                </a:solidFill>
              </a:rPr>
              <a:t>(</a:t>
            </a:r>
            <a:r>
              <a:rPr lang="ko-KR" altLang="en-US" sz="1300" dirty="0" smtClean="0">
                <a:solidFill>
                  <a:srgbClr val="0000FF"/>
                </a:solidFill>
              </a:rPr>
              <a:t>의무 계상</a:t>
            </a:r>
            <a:r>
              <a:rPr lang="en-US" altLang="ko-KR" sz="1300" dirty="0" smtClean="0">
                <a:solidFill>
                  <a:srgbClr val="0000FF"/>
                </a:solidFill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en-US" altLang="ko-KR" sz="1300" dirty="0" smtClean="0">
                <a:solidFill>
                  <a:srgbClr val="0000FF"/>
                </a:solidFill>
              </a:rPr>
              <a:t>   * </a:t>
            </a:r>
            <a:r>
              <a:rPr lang="ko-KR" altLang="en-US" sz="1300" dirty="0" smtClean="0">
                <a:solidFill>
                  <a:srgbClr val="0000FF"/>
                </a:solidFill>
              </a:rPr>
              <a:t>비율은 소수점 제외 정수로 작성</a:t>
            </a:r>
            <a:endParaRPr lang="en-US" altLang="ko-KR" sz="1300" dirty="0" smtClean="0">
              <a:solidFill>
                <a:srgbClr val="0000FF"/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ko-KR" sz="1300" dirty="0">
                <a:solidFill>
                  <a:srgbClr val="0000FF"/>
                </a:solidFill>
              </a:rPr>
              <a:t> </a:t>
            </a:r>
            <a:r>
              <a:rPr lang="en-US" altLang="ko-KR" sz="1300" dirty="0" smtClean="0">
                <a:solidFill>
                  <a:srgbClr val="0000FF"/>
                </a:solidFill>
              </a:rPr>
              <a:t>  * </a:t>
            </a:r>
            <a:r>
              <a:rPr lang="ko-KR" altLang="en-US" sz="1300" dirty="0" smtClean="0">
                <a:solidFill>
                  <a:srgbClr val="0000FF"/>
                </a:solidFill>
              </a:rPr>
              <a:t>필요 시</a:t>
            </a:r>
            <a:r>
              <a:rPr lang="en-US" altLang="ko-KR" sz="1300" dirty="0" smtClean="0">
                <a:solidFill>
                  <a:srgbClr val="0000FF"/>
                </a:solidFill>
              </a:rPr>
              <a:t>, </a:t>
            </a:r>
            <a:r>
              <a:rPr lang="ko-KR" altLang="en-US" sz="1300" dirty="0" smtClean="0">
                <a:solidFill>
                  <a:srgbClr val="0000FF"/>
                </a:solidFill>
              </a:rPr>
              <a:t>표 수정은 가능하며</a:t>
            </a:r>
            <a:endParaRPr lang="en-US" altLang="ko-KR" sz="1300" dirty="0" smtClean="0">
              <a:solidFill>
                <a:srgbClr val="0000FF"/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ko-KR" sz="1300" dirty="0">
                <a:solidFill>
                  <a:srgbClr val="0000FF"/>
                </a:solidFill>
              </a:rPr>
              <a:t> </a:t>
            </a:r>
            <a:r>
              <a:rPr lang="en-US" altLang="ko-KR" sz="1300" dirty="0" smtClean="0">
                <a:solidFill>
                  <a:srgbClr val="0000FF"/>
                </a:solidFill>
              </a:rPr>
              <a:t>     </a:t>
            </a:r>
            <a:r>
              <a:rPr lang="ko-KR" altLang="en-US" sz="1300" dirty="0" smtClean="0">
                <a:solidFill>
                  <a:srgbClr val="0000FF"/>
                </a:solidFill>
              </a:rPr>
              <a:t>최대한 세부적으로 작성</a:t>
            </a:r>
            <a:r>
              <a:rPr lang="en-US" altLang="ko-KR" sz="1300" dirty="0" smtClean="0">
                <a:solidFill>
                  <a:srgbClr val="0000FF"/>
                </a:solidFill>
              </a:rPr>
              <a:t> </a:t>
            </a:r>
            <a:r>
              <a:rPr lang="ko-KR" altLang="en-US" sz="1300" dirty="0" smtClean="0">
                <a:solidFill>
                  <a:srgbClr val="0000FF"/>
                </a:solidFill>
              </a:rPr>
              <a:t>요망</a:t>
            </a:r>
            <a:endParaRPr lang="ko-KR" altLang="en-US" sz="13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905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16" name="Google Shape;273;p25">
            <a:extLst>
              <a:ext uri="{FF2B5EF4-FFF2-40B4-BE49-F238E27FC236}">
                <a16:creationId xmlns:a16="http://schemas.microsoft.com/office/drawing/2014/main" id="{8DAFA87A-2242-36CE-3209-7E78F3A50E81}"/>
              </a:ext>
            </a:extLst>
          </p:cNvPr>
          <p:cNvSpPr/>
          <p:nvPr/>
        </p:nvSpPr>
        <p:spPr>
          <a:xfrm>
            <a:off x="103545" y="965150"/>
            <a:ext cx="81000" cy="351000"/>
          </a:xfrm>
          <a:prstGeom prst="rect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11;p16">
            <a:extLst>
              <a:ext uri="{FF2B5EF4-FFF2-40B4-BE49-F238E27FC236}">
                <a16:creationId xmlns:a16="http://schemas.microsoft.com/office/drawing/2014/main" id="{E649878F-9105-480C-4117-1563727C13BE}"/>
              </a:ext>
            </a:extLst>
          </p:cNvPr>
          <p:cNvSpPr txBox="1"/>
          <p:nvPr/>
        </p:nvSpPr>
        <p:spPr>
          <a:xfrm>
            <a:off x="285494" y="796875"/>
            <a:ext cx="7944106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b="1" dirty="0" smtClean="0">
                <a:solidFill>
                  <a:srgbClr val="213B69"/>
                </a:solidFill>
                <a:latin typeface="+mn-ea"/>
                <a:cs typeface="Arial"/>
                <a:sym typeface="Arial"/>
              </a:rPr>
              <a:t>3-1. </a:t>
            </a:r>
            <a:r>
              <a:rPr lang="ko-KR" altLang="en-US" sz="2500" dirty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제품</a:t>
            </a:r>
            <a:r>
              <a:rPr lang="en-US" altLang="ko-KR" sz="2500" dirty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·</a:t>
            </a:r>
            <a:r>
              <a:rPr lang="ko-KR" altLang="en-US" sz="2500" dirty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서비스의 </a:t>
            </a:r>
            <a:r>
              <a:rPr lang="ko-KR" altLang="en-US" sz="2500" b="1" dirty="0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사업 추진일정</a:t>
            </a:r>
            <a:endParaRPr lang="en-US" altLang="ko-KR" sz="2500" b="1" dirty="0">
              <a:solidFill>
                <a:srgbClr val="393939"/>
              </a:solidFill>
              <a:latin typeface="+mn-ea"/>
              <a:cs typeface="Arial"/>
              <a:sym typeface="Arial"/>
            </a:endParaRPr>
          </a:p>
        </p:txBody>
      </p:sp>
      <p:sp>
        <p:nvSpPr>
          <p:cNvPr id="2" name="Google Shape;109;p16">
            <a:extLst>
              <a:ext uri="{FF2B5EF4-FFF2-40B4-BE49-F238E27FC236}">
                <a16:creationId xmlns:a16="http://schemas.microsoft.com/office/drawing/2014/main" id="{146172E6-71D8-6828-3B09-8AF4A2344D90}"/>
              </a:ext>
            </a:extLst>
          </p:cNvPr>
          <p:cNvSpPr txBox="1"/>
          <p:nvPr/>
        </p:nvSpPr>
        <p:spPr>
          <a:xfrm>
            <a:off x="146701" y="137759"/>
            <a:ext cx="4844399" cy="53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3000" b="1" dirty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3</a:t>
            </a:r>
            <a:r>
              <a:rPr lang="en-US" altLang="ko-KR" sz="3000" b="1" dirty="0" smtClean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. </a:t>
            </a:r>
            <a:r>
              <a:rPr lang="ko-KR" altLang="en-US" sz="3000" b="1" dirty="0" smtClean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사업 실현가능성</a:t>
            </a:r>
            <a:endParaRPr sz="3000" b="1" dirty="0">
              <a:solidFill>
                <a:schemeClr val="lt1"/>
              </a:solidFill>
              <a:latin typeface="+mj-ea"/>
              <a:ea typeface="+mj-ea"/>
              <a:cs typeface="Arial"/>
              <a:sym typeface="Arial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859321"/>
              </p:ext>
            </p:extLst>
          </p:nvPr>
        </p:nvGraphicFramePr>
        <p:xfrm>
          <a:off x="651194" y="2451278"/>
          <a:ext cx="7765412" cy="2850865"/>
        </p:xfrm>
        <a:graphic>
          <a:graphicData uri="http://schemas.openxmlformats.org/drawingml/2006/table">
            <a:tbl>
              <a:tblPr/>
              <a:tblGrid>
                <a:gridCol w="3890326">
                  <a:extLst>
                    <a:ext uri="{9D8B030D-6E8A-4147-A177-3AD203B41FA5}">
                      <a16:colId xmlns:a16="http://schemas.microsoft.com/office/drawing/2014/main" val="4067573528"/>
                    </a:ext>
                  </a:extLst>
                </a:gridCol>
                <a:gridCol w="503132">
                  <a:extLst>
                    <a:ext uri="{9D8B030D-6E8A-4147-A177-3AD203B41FA5}">
                      <a16:colId xmlns:a16="http://schemas.microsoft.com/office/drawing/2014/main" val="4095103580"/>
                    </a:ext>
                  </a:extLst>
                </a:gridCol>
                <a:gridCol w="520116">
                  <a:extLst>
                    <a:ext uri="{9D8B030D-6E8A-4147-A177-3AD203B41FA5}">
                      <a16:colId xmlns:a16="http://schemas.microsoft.com/office/drawing/2014/main" val="3093571847"/>
                    </a:ext>
                  </a:extLst>
                </a:gridCol>
                <a:gridCol w="520116">
                  <a:extLst>
                    <a:ext uri="{9D8B030D-6E8A-4147-A177-3AD203B41FA5}">
                      <a16:colId xmlns:a16="http://schemas.microsoft.com/office/drawing/2014/main" val="1171438621"/>
                    </a:ext>
                  </a:extLst>
                </a:gridCol>
                <a:gridCol w="520116">
                  <a:extLst>
                    <a:ext uri="{9D8B030D-6E8A-4147-A177-3AD203B41FA5}">
                      <a16:colId xmlns:a16="http://schemas.microsoft.com/office/drawing/2014/main" val="830373300"/>
                    </a:ext>
                  </a:extLst>
                </a:gridCol>
                <a:gridCol w="520116">
                  <a:extLst>
                    <a:ext uri="{9D8B030D-6E8A-4147-A177-3AD203B41FA5}">
                      <a16:colId xmlns:a16="http://schemas.microsoft.com/office/drawing/2014/main" val="484651621"/>
                    </a:ext>
                  </a:extLst>
                </a:gridCol>
                <a:gridCol w="520116">
                  <a:extLst>
                    <a:ext uri="{9D8B030D-6E8A-4147-A177-3AD203B41FA5}">
                      <a16:colId xmlns:a16="http://schemas.microsoft.com/office/drawing/2014/main" val="80154227"/>
                    </a:ext>
                  </a:extLst>
                </a:gridCol>
                <a:gridCol w="771374">
                  <a:extLst>
                    <a:ext uri="{9D8B030D-6E8A-4147-A177-3AD203B41FA5}">
                      <a16:colId xmlns:a16="http://schemas.microsoft.com/office/drawing/2014/main" val="1262616743"/>
                    </a:ext>
                  </a:extLst>
                </a:gridCol>
              </a:tblGrid>
              <a:tr h="3144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세부내용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M1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M2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M3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M4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M5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M6</a:t>
                      </a:r>
                      <a:endParaRPr lang="en-US" altLang="ko-KR" sz="1100" kern="0" spc="0" dirty="0" smtClean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 고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461725"/>
                  </a:ext>
                </a:extLst>
              </a:tr>
              <a:tr h="50728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7550018"/>
                  </a:ext>
                </a:extLst>
              </a:tr>
              <a:tr h="50728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1245490"/>
                  </a:ext>
                </a:extLst>
              </a:tr>
              <a:tr h="50728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837716"/>
                  </a:ext>
                </a:extLst>
              </a:tr>
              <a:tr h="50728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5759216"/>
                  </a:ext>
                </a:extLst>
              </a:tr>
              <a:tr h="50728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098949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247394" y="2043846"/>
            <a:ext cx="1949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ko-KR" b="1" dirty="0">
                <a:latin typeface="+mn-ea"/>
                <a:cs typeface="Arial" pitchFamily="34" charset="0"/>
              </a:rPr>
              <a:t>1) </a:t>
            </a:r>
            <a:r>
              <a:rPr lang="ko-KR" altLang="en-US" b="1" dirty="0" smtClean="0">
                <a:latin typeface="+mn-ea"/>
                <a:cs typeface="Arial" pitchFamily="34" charset="0"/>
              </a:rPr>
              <a:t>사업 추진일정</a:t>
            </a:r>
            <a:endParaRPr lang="ko-KR" altLang="en-US" b="1" dirty="0">
              <a:latin typeface="+mn-ea"/>
              <a:cs typeface="Arial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88797" y="1455875"/>
            <a:ext cx="856640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300" dirty="0">
                <a:solidFill>
                  <a:srgbClr val="0000FF"/>
                </a:solidFill>
              </a:rPr>
              <a:t>※  </a:t>
            </a:r>
            <a:r>
              <a:rPr lang="ko-KR" altLang="en-US" sz="1300" dirty="0" smtClean="0">
                <a:solidFill>
                  <a:srgbClr val="0000FF"/>
                </a:solidFill>
              </a:rPr>
              <a:t>작성요령</a:t>
            </a:r>
            <a:r>
              <a:rPr lang="en-US" altLang="ko-KR" sz="1300" dirty="0" smtClean="0">
                <a:solidFill>
                  <a:srgbClr val="0000FF"/>
                </a:solidFill>
              </a:rPr>
              <a:t> : </a:t>
            </a:r>
            <a:r>
              <a:rPr lang="ko-KR" altLang="en-US" sz="1300" dirty="0" err="1" smtClean="0">
                <a:solidFill>
                  <a:srgbClr val="0000FF"/>
                </a:solidFill>
              </a:rPr>
              <a:t>협약기간</a:t>
            </a:r>
            <a:r>
              <a:rPr lang="en-US" altLang="ko-KR" sz="1300" dirty="0" smtClean="0">
                <a:solidFill>
                  <a:srgbClr val="0000FF"/>
                </a:solidFill>
              </a:rPr>
              <a:t>(6</a:t>
            </a:r>
            <a:r>
              <a:rPr lang="ko-KR" altLang="en-US" sz="1300" dirty="0" smtClean="0">
                <a:solidFill>
                  <a:srgbClr val="0000FF"/>
                </a:solidFill>
              </a:rPr>
              <a:t>개월</a:t>
            </a:r>
            <a:r>
              <a:rPr lang="en-US" altLang="ko-KR" sz="1300" dirty="0" smtClean="0">
                <a:solidFill>
                  <a:srgbClr val="0000FF"/>
                </a:solidFill>
              </a:rPr>
              <a:t>)</a:t>
            </a:r>
            <a:r>
              <a:rPr lang="ko-KR" altLang="en-US" sz="1300" dirty="0" smtClean="0">
                <a:solidFill>
                  <a:srgbClr val="0000FF"/>
                </a:solidFill>
              </a:rPr>
              <a:t> 내 사업 추진일정 기재</a:t>
            </a:r>
            <a:r>
              <a:rPr lang="en-US" altLang="ko-KR" sz="1300" dirty="0" smtClean="0">
                <a:solidFill>
                  <a:srgbClr val="0000FF"/>
                </a:solidFill>
              </a:rPr>
              <a:t>, </a:t>
            </a:r>
            <a:r>
              <a:rPr lang="ko-KR" altLang="en-US" sz="1300" dirty="0" smtClean="0">
                <a:solidFill>
                  <a:srgbClr val="0000FF"/>
                </a:solidFill>
              </a:rPr>
              <a:t>필요 시 </a:t>
            </a:r>
            <a:r>
              <a:rPr lang="ko-KR" altLang="en-US" sz="1300" dirty="0" err="1" smtClean="0">
                <a:solidFill>
                  <a:srgbClr val="0000FF"/>
                </a:solidFill>
              </a:rPr>
              <a:t>협약기간과</a:t>
            </a:r>
            <a:r>
              <a:rPr lang="ko-KR" altLang="en-US" sz="1300" dirty="0" smtClean="0">
                <a:solidFill>
                  <a:srgbClr val="0000FF"/>
                </a:solidFill>
              </a:rPr>
              <a:t> 무관하게 연간 </a:t>
            </a:r>
            <a:r>
              <a:rPr lang="ko-KR" altLang="en-US" sz="1300" dirty="0" err="1" smtClean="0">
                <a:solidFill>
                  <a:srgbClr val="0000FF"/>
                </a:solidFill>
              </a:rPr>
              <a:t>주요일정</a:t>
            </a:r>
            <a:r>
              <a:rPr lang="ko-KR" altLang="en-US" sz="1300" dirty="0" smtClean="0">
                <a:solidFill>
                  <a:srgbClr val="0000FF"/>
                </a:solidFill>
              </a:rPr>
              <a:t> 등 추가 기재 가능 </a:t>
            </a:r>
            <a:endParaRPr lang="en-US" altLang="ko-KR" sz="13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90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68EC0643-3878-0E47-9835-0C93E354FCCC}"/>
              </a:ext>
            </a:extLst>
          </p:cNvPr>
          <p:cNvSpPr/>
          <p:nvPr/>
        </p:nvSpPr>
        <p:spPr>
          <a:xfrm>
            <a:off x="0" y="0"/>
            <a:ext cx="9144000" cy="733425"/>
          </a:xfrm>
          <a:prstGeom prst="rect">
            <a:avLst/>
          </a:prstGeom>
          <a:solidFill>
            <a:srgbClr val="213B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dirty="0"/>
          </a:p>
        </p:txBody>
      </p:sp>
      <p:sp>
        <p:nvSpPr>
          <p:cNvPr id="16" name="Google Shape;273;p25">
            <a:extLst>
              <a:ext uri="{FF2B5EF4-FFF2-40B4-BE49-F238E27FC236}">
                <a16:creationId xmlns:a16="http://schemas.microsoft.com/office/drawing/2014/main" id="{8DAFA87A-2242-36CE-3209-7E78F3A50E81}"/>
              </a:ext>
            </a:extLst>
          </p:cNvPr>
          <p:cNvSpPr/>
          <p:nvPr/>
        </p:nvSpPr>
        <p:spPr>
          <a:xfrm>
            <a:off x="103545" y="965150"/>
            <a:ext cx="81000" cy="351000"/>
          </a:xfrm>
          <a:prstGeom prst="rect">
            <a:avLst/>
          </a:prstGeom>
          <a:solidFill>
            <a:srgbClr val="213B6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11;p16">
            <a:extLst>
              <a:ext uri="{FF2B5EF4-FFF2-40B4-BE49-F238E27FC236}">
                <a16:creationId xmlns:a16="http://schemas.microsoft.com/office/drawing/2014/main" id="{E649878F-9105-480C-4117-1563727C13BE}"/>
              </a:ext>
            </a:extLst>
          </p:cNvPr>
          <p:cNvSpPr txBox="1"/>
          <p:nvPr/>
        </p:nvSpPr>
        <p:spPr>
          <a:xfrm>
            <a:off x="285494" y="796875"/>
            <a:ext cx="7944106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b="1" dirty="0" smtClean="0">
                <a:solidFill>
                  <a:srgbClr val="213B69"/>
                </a:solidFill>
                <a:latin typeface="+mn-ea"/>
                <a:cs typeface="Arial"/>
                <a:sym typeface="Arial"/>
              </a:rPr>
              <a:t>3-2. </a:t>
            </a:r>
            <a:r>
              <a:rPr lang="en-US" altLang="ko-KR" sz="2500" dirty="0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AI</a:t>
            </a:r>
            <a:r>
              <a:rPr lang="ko-KR" altLang="en-US" sz="2500" dirty="0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 </a:t>
            </a:r>
            <a:r>
              <a:rPr lang="ko-KR" altLang="en-US" sz="2500" dirty="0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활용에 따른 </a:t>
            </a:r>
            <a:r>
              <a:rPr lang="ko-KR" altLang="en-US" sz="2500" b="1" dirty="0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파급효과</a:t>
            </a:r>
            <a:r>
              <a:rPr lang="en-US" altLang="ko-KR" sz="2000" dirty="0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(</a:t>
            </a:r>
            <a:r>
              <a:rPr lang="ko-KR" altLang="en-US" sz="2000" dirty="0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부가가치창출가능성</a:t>
            </a:r>
            <a:r>
              <a:rPr lang="en-US" altLang="ko-KR" sz="2000" dirty="0" smtClean="0">
                <a:solidFill>
                  <a:srgbClr val="393939"/>
                </a:solidFill>
                <a:latin typeface="+mn-ea"/>
                <a:cs typeface="Arial"/>
                <a:sym typeface="Arial"/>
              </a:rPr>
              <a:t>)</a:t>
            </a:r>
            <a:endParaRPr lang="en-US" altLang="ko-KR" sz="2000" b="1" dirty="0">
              <a:solidFill>
                <a:srgbClr val="393939"/>
              </a:solidFill>
              <a:latin typeface="+mn-ea"/>
              <a:cs typeface="Arial"/>
              <a:sym typeface="Arial"/>
            </a:endParaRPr>
          </a:p>
        </p:txBody>
      </p:sp>
      <p:sp>
        <p:nvSpPr>
          <p:cNvPr id="2" name="Google Shape;109;p16">
            <a:extLst>
              <a:ext uri="{FF2B5EF4-FFF2-40B4-BE49-F238E27FC236}">
                <a16:creationId xmlns:a16="http://schemas.microsoft.com/office/drawing/2014/main" id="{146172E6-71D8-6828-3B09-8AF4A2344D90}"/>
              </a:ext>
            </a:extLst>
          </p:cNvPr>
          <p:cNvSpPr txBox="1"/>
          <p:nvPr/>
        </p:nvSpPr>
        <p:spPr>
          <a:xfrm>
            <a:off x="146701" y="137759"/>
            <a:ext cx="4844399" cy="53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US" altLang="ko-KR" sz="3000" b="1" dirty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3</a:t>
            </a:r>
            <a:r>
              <a:rPr lang="en-US" altLang="ko-KR" sz="3000" b="1" dirty="0" smtClean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. </a:t>
            </a:r>
            <a:r>
              <a:rPr lang="ko-KR" altLang="en-US" sz="3000" b="1" dirty="0" smtClean="0">
                <a:solidFill>
                  <a:schemeClr val="lt1"/>
                </a:solidFill>
                <a:latin typeface="+mj-ea"/>
                <a:ea typeface="+mj-ea"/>
                <a:cs typeface="Arial"/>
                <a:sym typeface="Arial"/>
              </a:rPr>
              <a:t>사업 실현가능성</a:t>
            </a:r>
            <a:endParaRPr sz="3000" b="1" dirty="0">
              <a:solidFill>
                <a:schemeClr val="lt1"/>
              </a:solidFill>
              <a:latin typeface="+mj-ea"/>
              <a:ea typeface="+mj-ea"/>
              <a:cs typeface="Arial"/>
              <a:sym typeface="Arial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88797" y="1443175"/>
            <a:ext cx="856640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300" dirty="0">
                <a:solidFill>
                  <a:srgbClr val="0000FF"/>
                </a:solidFill>
              </a:rPr>
              <a:t>※ </a:t>
            </a:r>
            <a:r>
              <a:rPr lang="ko-KR" altLang="en-US" sz="1300" dirty="0" smtClean="0">
                <a:solidFill>
                  <a:srgbClr val="0000FF"/>
                </a:solidFill>
              </a:rPr>
              <a:t>작성요령</a:t>
            </a:r>
            <a:r>
              <a:rPr lang="en-US" altLang="ko-KR" sz="1300" dirty="0" smtClean="0">
                <a:solidFill>
                  <a:srgbClr val="0000FF"/>
                </a:solidFill>
              </a:rPr>
              <a:t> : </a:t>
            </a:r>
            <a:r>
              <a:rPr lang="en-US" altLang="ko-KR" sz="1300" dirty="0" smtClean="0">
                <a:solidFill>
                  <a:srgbClr val="0000FF"/>
                </a:solidFill>
              </a:rPr>
              <a:t>AI</a:t>
            </a:r>
            <a:r>
              <a:rPr lang="ko-KR" altLang="en-US" sz="1300" dirty="0" smtClean="0">
                <a:solidFill>
                  <a:srgbClr val="0000FF"/>
                </a:solidFill>
              </a:rPr>
              <a:t> </a:t>
            </a:r>
            <a:r>
              <a:rPr lang="ko-KR" altLang="en-US" sz="1300" dirty="0" smtClean="0">
                <a:solidFill>
                  <a:srgbClr val="0000FF"/>
                </a:solidFill>
              </a:rPr>
              <a:t>활용을 통한 개발 산출물의 지속가능성</a:t>
            </a:r>
            <a:r>
              <a:rPr lang="en-US" altLang="ko-KR" sz="1300" dirty="0" smtClean="0">
                <a:solidFill>
                  <a:srgbClr val="0000FF"/>
                </a:solidFill>
              </a:rPr>
              <a:t>, </a:t>
            </a:r>
            <a:r>
              <a:rPr lang="ko-KR" altLang="en-US" sz="1300" dirty="0" smtClean="0">
                <a:solidFill>
                  <a:srgbClr val="0000FF"/>
                </a:solidFill>
              </a:rPr>
              <a:t>파급효과</a:t>
            </a:r>
            <a:r>
              <a:rPr lang="en-US" altLang="ko-KR" sz="1300" dirty="0" smtClean="0">
                <a:solidFill>
                  <a:srgbClr val="0000FF"/>
                </a:solidFill>
              </a:rPr>
              <a:t>,</a:t>
            </a:r>
            <a:r>
              <a:rPr lang="ko-KR" altLang="en-US" sz="1300" dirty="0" smtClean="0">
                <a:solidFill>
                  <a:srgbClr val="0000FF"/>
                </a:solidFill>
              </a:rPr>
              <a:t> 부가가치창출가능성 </a:t>
            </a:r>
            <a:r>
              <a:rPr lang="ko-KR" altLang="en-US" sz="1300" dirty="0" smtClean="0">
                <a:solidFill>
                  <a:srgbClr val="0000FF"/>
                </a:solidFill>
              </a:rPr>
              <a:t>등</a:t>
            </a:r>
            <a:endParaRPr lang="en-US" altLang="ko-KR" sz="1300" dirty="0" smtClean="0">
              <a:solidFill>
                <a:srgbClr val="0000FF"/>
              </a:solidFill>
            </a:endParaRPr>
          </a:p>
          <a:p>
            <a:pPr fontAlgn="base"/>
            <a:endParaRPr lang="en-US" altLang="ko-KR" sz="1300" dirty="0">
              <a:solidFill>
                <a:srgbClr val="0000FF"/>
              </a:solidFill>
            </a:endParaRPr>
          </a:p>
          <a:p>
            <a:pPr fontAlgn="base"/>
            <a:r>
              <a:rPr lang="en-US" altLang="ko-KR" sz="1300" dirty="0" smtClean="0">
                <a:solidFill>
                  <a:srgbClr val="0000FF"/>
                </a:solidFill>
              </a:rPr>
              <a:t>※ ‘</a:t>
            </a:r>
            <a:r>
              <a:rPr lang="ko-KR" altLang="en-US" sz="1300" dirty="0" err="1" smtClean="0">
                <a:solidFill>
                  <a:srgbClr val="0000FF"/>
                </a:solidFill>
              </a:rPr>
              <a:t>컨소시엄형</a:t>
            </a:r>
            <a:r>
              <a:rPr lang="en-US" altLang="ko-KR" sz="1300" dirty="0" smtClean="0">
                <a:solidFill>
                  <a:srgbClr val="0000FF"/>
                </a:solidFill>
              </a:rPr>
              <a:t>’ </a:t>
            </a:r>
            <a:r>
              <a:rPr lang="ko-KR" altLang="en-US" sz="1300" dirty="0" smtClean="0">
                <a:solidFill>
                  <a:srgbClr val="0000FF"/>
                </a:solidFill>
              </a:rPr>
              <a:t>작성요령</a:t>
            </a:r>
            <a:r>
              <a:rPr lang="en-US" altLang="ko-KR" sz="1300" dirty="0" smtClean="0">
                <a:solidFill>
                  <a:srgbClr val="0000FF"/>
                </a:solidFill>
              </a:rPr>
              <a:t>: </a:t>
            </a:r>
            <a:r>
              <a:rPr lang="ko-KR" altLang="en-US" sz="1300" dirty="0" smtClean="0">
                <a:solidFill>
                  <a:srgbClr val="0000FF"/>
                </a:solidFill>
              </a:rPr>
              <a:t>실증 및 </a:t>
            </a:r>
            <a:r>
              <a:rPr lang="ko-KR" altLang="en-US" sz="1300" dirty="0" err="1" smtClean="0">
                <a:solidFill>
                  <a:srgbClr val="0000FF"/>
                </a:solidFill>
              </a:rPr>
              <a:t>수요처</a:t>
            </a:r>
            <a:r>
              <a:rPr lang="ko-KR" altLang="en-US" sz="1300" dirty="0" smtClean="0">
                <a:solidFill>
                  <a:srgbClr val="0000FF"/>
                </a:solidFill>
              </a:rPr>
              <a:t> 요구사항에 맞춘 산출물의 </a:t>
            </a:r>
            <a:r>
              <a:rPr lang="ko-KR" altLang="en-US" sz="1300" dirty="0">
                <a:solidFill>
                  <a:srgbClr val="0000FF"/>
                </a:solidFill>
              </a:rPr>
              <a:t> 지속가능성</a:t>
            </a:r>
            <a:r>
              <a:rPr lang="en-US" altLang="ko-KR" sz="1300" dirty="0">
                <a:solidFill>
                  <a:srgbClr val="0000FF"/>
                </a:solidFill>
              </a:rPr>
              <a:t>, </a:t>
            </a:r>
            <a:r>
              <a:rPr lang="ko-KR" altLang="en-US" sz="1300" dirty="0">
                <a:solidFill>
                  <a:srgbClr val="0000FF"/>
                </a:solidFill>
              </a:rPr>
              <a:t>파급효과</a:t>
            </a:r>
            <a:r>
              <a:rPr lang="en-US" altLang="ko-KR" sz="1300" dirty="0">
                <a:solidFill>
                  <a:srgbClr val="0000FF"/>
                </a:solidFill>
              </a:rPr>
              <a:t>,</a:t>
            </a:r>
            <a:r>
              <a:rPr lang="ko-KR" altLang="en-US" sz="1300" dirty="0">
                <a:solidFill>
                  <a:srgbClr val="0000FF"/>
                </a:solidFill>
              </a:rPr>
              <a:t> 부가가치창출가능성 </a:t>
            </a:r>
            <a:r>
              <a:rPr lang="ko-KR" altLang="en-US" sz="1300" dirty="0" smtClean="0">
                <a:solidFill>
                  <a:srgbClr val="0000FF"/>
                </a:solidFill>
              </a:rPr>
              <a:t>등</a:t>
            </a:r>
            <a:endParaRPr lang="en-US" altLang="ko-KR" sz="13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781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1784</TotalTime>
  <Words>1164</Words>
  <Application>Microsoft Office PowerPoint</Application>
  <PresentationFormat>화면 슬라이드 쇼(4:3)</PresentationFormat>
  <Paragraphs>285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32" baseType="lpstr">
      <vt:lpstr>Dinmed</vt:lpstr>
      <vt:lpstr>Noto Sans Symbols</vt:lpstr>
      <vt:lpstr>Rix고딕 EB</vt:lpstr>
      <vt:lpstr>맑은 고딕</vt:lpstr>
      <vt:lpstr>바탕</vt:lpstr>
      <vt:lpstr>Arial</vt:lpstr>
      <vt:lpstr>Calibri</vt:lpstr>
      <vt:lpstr>Calibri Light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 규리</dc:creator>
  <cp:lastModifiedBy>BAI</cp:lastModifiedBy>
  <cp:revision>25</cp:revision>
  <dcterms:created xsi:type="dcterms:W3CDTF">2023-03-29T01:37:41Z</dcterms:created>
  <dcterms:modified xsi:type="dcterms:W3CDTF">2025-03-06T02:21:01Z</dcterms:modified>
</cp:coreProperties>
</file>